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 id="2147483690" r:id="rId4"/>
    <p:sldMasterId id="2147483702" r:id="rId5"/>
  </p:sldMasterIdLst>
  <p:notesMasterIdLst>
    <p:notesMasterId r:id="rId45"/>
  </p:notesMasterIdLst>
  <p:sldIdLst>
    <p:sldId id="256" r:id="rId6"/>
    <p:sldId id="257" r:id="rId7"/>
    <p:sldId id="269" r:id="rId8"/>
    <p:sldId id="270" r:id="rId9"/>
    <p:sldId id="271" r:id="rId10"/>
    <p:sldId id="311" r:id="rId11"/>
    <p:sldId id="312" r:id="rId12"/>
    <p:sldId id="313" r:id="rId13"/>
    <p:sldId id="314" r:id="rId14"/>
    <p:sldId id="315" r:id="rId15"/>
    <p:sldId id="316" r:id="rId16"/>
    <p:sldId id="272" r:id="rId17"/>
    <p:sldId id="273" r:id="rId18"/>
    <p:sldId id="317" r:id="rId19"/>
    <p:sldId id="274" r:id="rId20"/>
    <p:sldId id="275" r:id="rId21"/>
    <p:sldId id="318" r:id="rId22"/>
    <p:sldId id="276" r:id="rId23"/>
    <p:sldId id="277" r:id="rId24"/>
    <p:sldId id="319" r:id="rId25"/>
    <p:sldId id="282"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5" r:id="rId42"/>
    <p:sldId id="309" r:id="rId43"/>
    <p:sldId id="31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98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73" autoAdjust="0"/>
  </p:normalViewPr>
  <p:slideViewPr>
    <p:cSldViewPr>
      <p:cViewPr varScale="1">
        <p:scale>
          <a:sx n="105" d="100"/>
          <a:sy n="105" d="100"/>
        </p:scale>
        <p:origin x="-179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49C31E-1AD5-5D4F-8B1D-582BD0361EEC}" type="doc">
      <dgm:prSet loTypeId="urn:microsoft.com/office/officeart/2005/8/layout/gear1" loCatId="" qsTypeId="urn:microsoft.com/office/officeart/2005/8/quickstyle/simple4" qsCatId="simple" csTypeId="urn:microsoft.com/office/officeart/2005/8/colors/accent1_2" csCatId="accent1" phldr="1"/>
      <dgm:spPr/>
    </dgm:pt>
    <dgm:pt modelId="{D7F45DE8-E84E-4541-9D40-08883CDC63C0}" type="pres">
      <dgm:prSet presAssocID="{F649C31E-1AD5-5D4F-8B1D-582BD0361EEC}" presName="composite" presStyleCnt="0">
        <dgm:presLayoutVars>
          <dgm:chMax val="3"/>
          <dgm:animLvl val="lvl"/>
          <dgm:resizeHandles val="exact"/>
        </dgm:presLayoutVars>
      </dgm:prSet>
      <dgm:spPr/>
    </dgm:pt>
  </dgm:ptLst>
  <dgm:cxnLst>
    <dgm:cxn modelId="{60F208AF-5EC3-4710-B8B6-C39E99636A35}" type="presOf" srcId="{F649C31E-1AD5-5D4F-8B1D-582BD0361EEC}" destId="{D7F45DE8-E84E-4541-9D40-08883CDC63C0}" srcOrd="0"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0AEDE5-C262-494A-A966-E634FF68FA9B}" type="datetimeFigureOut">
              <a:rPr lang="en-US" smtClean="0"/>
              <a:t>9/26/2018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422D8D-A9F2-4D6E-BB0F-7F7655ED9B7E}" type="slidenum">
              <a:rPr lang="en-US" smtClean="0"/>
              <a:t>‹#›</a:t>
            </a:fld>
            <a:endParaRPr lang="en-US"/>
          </a:p>
        </p:txBody>
      </p:sp>
    </p:spTree>
    <p:extLst>
      <p:ext uri="{BB962C8B-B14F-4D97-AF65-F5344CB8AC3E}">
        <p14:creationId xmlns:p14="http://schemas.microsoft.com/office/powerpoint/2010/main" val="2906668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crash course in exposing to you some of the things we have observed and experienced in the past years of developing this work.</a:t>
            </a:r>
            <a:endParaRPr lang="en-US" dirty="0"/>
          </a:p>
        </p:txBody>
      </p:sp>
      <p:sp>
        <p:nvSpPr>
          <p:cNvPr id="4" name="Slide Number Placeholder 3"/>
          <p:cNvSpPr>
            <a:spLocks noGrp="1"/>
          </p:cNvSpPr>
          <p:nvPr>
            <p:ph type="sldNum" sz="quarter" idx="10"/>
          </p:nvPr>
        </p:nvSpPr>
        <p:spPr/>
        <p:txBody>
          <a:bodyPr/>
          <a:lstStyle/>
          <a:p>
            <a:fld id="{A0422D8D-A9F2-4D6E-BB0F-7F7655ED9B7E}" type="slidenum">
              <a:rPr lang="en-US" smtClean="0"/>
              <a:t>1</a:t>
            </a:fld>
            <a:endParaRPr lang="en-US"/>
          </a:p>
        </p:txBody>
      </p:sp>
    </p:spTree>
    <p:extLst>
      <p:ext uri="{BB962C8B-B14F-4D97-AF65-F5344CB8AC3E}">
        <p14:creationId xmlns:p14="http://schemas.microsoft.com/office/powerpoint/2010/main" val="3505869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61818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was that experience like? How did you feel as a patient? As a clinician?</a:t>
            </a:r>
            <a:endParaRPr lang="en-US" dirty="0"/>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reason we prompt you</a:t>
            </a:r>
            <a:r>
              <a:rPr lang="en-US" baseline="0" dirty="0" smtClean="0"/>
              <a:t> to begin the conversation in this is because this is what we most commonly observed when we began to try to develop a discussion aid for discussing issues of workload and capacity</a:t>
            </a:r>
            <a:endParaRPr lang="en-US" dirty="0" smtClean="0"/>
          </a:p>
          <a:p>
            <a:endParaRPr lang="en-US" dirty="0"/>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802613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we have now talked about the current healthcare situation exacerbates the burden of treatment. What does </a:t>
            </a:r>
            <a:r>
              <a:rPr lang="en-US" baseline="0" dirty="0" err="1" smtClean="0"/>
              <a:t>BoT</a:t>
            </a:r>
            <a:r>
              <a:rPr lang="en-US" baseline="0" dirty="0" smtClean="0"/>
              <a:t> look like from the patient’s perspective?</a:t>
            </a:r>
            <a:endParaRPr lang="en-US" dirty="0"/>
          </a:p>
        </p:txBody>
      </p:sp>
    </p:spTree>
    <p:extLst>
      <p:ext uri="{BB962C8B-B14F-4D97-AF65-F5344CB8AC3E}">
        <p14:creationId xmlns:p14="http://schemas.microsoft.com/office/powerpoint/2010/main" val="2423368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073917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8239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reason we prompt you</a:t>
            </a:r>
            <a:r>
              <a:rPr lang="en-US" baseline="0" dirty="0" smtClean="0"/>
              <a:t> to begin the conversation in this is because this is what we most commonly observed when we began to try to develop a discussion aid for discussing issues of workload and capacity</a:t>
            </a:r>
            <a:endParaRPr lang="en-US" dirty="0" smtClean="0"/>
          </a:p>
          <a:p>
            <a:endParaRPr lang="en-US" dirty="0"/>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802613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tools designed to get at capacity, often do not get practically used in </a:t>
            </a:r>
            <a:r>
              <a:rPr lang="en-US" i="1" dirty="0" smtClean="0"/>
              <a:t>conversation</a:t>
            </a:r>
          </a:p>
          <a:p>
            <a:endParaRPr lang="en-US" dirty="0" smtClean="0"/>
          </a:p>
          <a:p>
            <a:endParaRPr lang="en-US" dirty="0"/>
          </a:p>
        </p:txBody>
      </p:sp>
    </p:spTree>
    <p:extLst>
      <p:ext uri="{BB962C8B-B14F-4D97-AF65-F5344CB8AC3E}">
        <p14:creationId xmlns:p14="http://schemas.microsoft.com/office/powerpoint/2010/main" val="1758024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ln/>
        </p:spPr>
      </p:sp>
      <p:sp>
        <p:nvSpPr>
          <p:cNvPr id="1331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Gill Sans" charset="0"/>
              </a:rPr>
              <a:t>Tailoring by what matters to patients</a:t>
            </a:r>
          </a:p>
          <a:p>
            <a:endParaRPr lang="en-US" altLang="en-US" dirty="0" smtClean="0">
              <a:latin typeface="Gill Sans" charset="0"/>
            </a:endParaRPr>
          </a:p>
          <a:p>
            <a:endParaRPr lang="en-US" altLang="en-US" dirty="0" smtClean="0">
              <a:latin typeface="Gill Sans"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t>17</a:t>
            </a:fld>
            <a:endParaRPr lang="en-US"/>
          </a:p>
        </p:txBody>
      </p:sp>
    </p:spTree>
    <p:extLst>
      <p:ext uri="{BB962C8B-B14F-4D97-AF65-F5344CB8AC3E}">
        <p14:creationId xmlns:p14="http://schemas.microsoft.com/office/powerpoint/2010/main" val="2861620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897559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talk more about how ICAN</a:t>
            </a:r>
            <a:r>
              <a:rPr lang="en-US" baseline="0" dirty="0" smtClean="0"/>
              <a:t> Works here </a:t>
            </a:r>
            <a:endParaRPr lang="en-US" dirty="0" smtClean="0"/>
          </a:p>
          <a:p>
            <a:endParaRPr lang="en-US" dirty="0"/>
          </a:p>
        </p:txBody>
      </p:sp>
      <p:sp>
        <p:nvSpPr>
          <p:cNvPr id="4" name="Slide Number Placeholder 3"/>
          <p:cNvSpPr>
            <a:spLocks noGrp="1"/>
          </p:cNvSpPr>
          <p:nvPr>
            <p:ph type="sldNum" sz="quarter" idx="10"/>
          </p:nvPr>
        </p:nvSpPr>
        <p:spPr/>
        <p:txBody>
          <a:bodyPr/>
          <a:lstStyle/>
          <a:p>
            <a:fld id="{78EF3400-DC92-864A-8C44-8B3520DB5E3E}"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960204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978641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052182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Capacity </a:t>
            </a:r>
            <a:r>
              <a:rPr lang="en-US" i="1" dirty="0" smtClean="0"/>
              <a:t>sometimes</a:t>
            </a:r>
            <a:r>
              <a:rPr lang="en-US" dirty="0" smtClean="0"/>
              <a:t> comes up naturally</a:t>
            </a:r>
          </a:p>
          <a:p>
            <a:r>
              <a:rPr lang="en-US" dirty="0" smtClean="0"/>
              <a:t>It’s not well harnessed</a:t>
            </a:r>
          </a:p>
          <a:p>
            <a:endParaRPr lang="en-US" dirty="0"/>
          </a:p>
        </p:txBody>
      </p:sp>
    </p:spTree>
    <p:extLst>
      <p:ext uri="{BB962C8B-B14F-4D97-AF65-F5344CB8AC3E}">
        <p14:creationId xmlns:p14="http://schemas.microsoft.com/office/powerpoint/2010/main" val="2292667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dirty="0" smtClean="0"/>
              <a:t>Healthcare is a learned behavior</a:t>
            </a:r>
          </a:p>
          <a:p>
            <a:endParaRPr lang="en-US" dirty="0"/>
          </a:p>
        </p:txBody>
      </p:sp>
    </p:spTree>
    <p:extLst>
      <p:ext uri="{BB962C8B-B14F-4D97-AF65-F5344CB8AC3E}">
        <p14:creationId xmlns:p14="http://schemas.microsoft.com/office/powerpoint/2010/main" val="3095732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924902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000579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582222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8617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2612970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490910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3137911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098774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244784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8421880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305681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915928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945949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EF3400-DC92-864A-8C44-8B3520DB5E3E}"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9338296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Treated categorically/grammatically</a:t>
            </a:r>
            <a:r>
              <a:rPr lang="en-US" baseline="0" dirty="0" smtClean="0"/>
              <a:t> we would seek to define and asses each of these categories</a:t>
            </a:r>
          </a:p>
          <a:p>
            <a:r>
              <a:rPr lang="en-US" baseline="0" dirty="0" smtClean="0"/>
              <a:t>Treated topically, these two words are commonplace terms having no inherent meaning—they gain substance as we explore the relation of the two</a:t>
            </a:r>
            <a:endParaRPr lang="en-US" dirty="0"/>
          </a:p>
        </p:txBody>
      </p:sp>
      <p:sp>
        <p:nvSpPr>
          <p:cNvPr id="4" name="Slide Number Placeholder 3"/>
          <p:cNvSpPr>
            <a:spLocks noGrp="1"/>
          </p:cNvSpPr>
          <p:nvPr>
            <p:ph type="sldNum" sz="quarter" idx="10"/>
          </p:nvPr>
        </p:nvSpPr>
        <p:spPr/>
        <p:txBody>
          <a:bodyPr/>
          <a:lstStyle/>
          <a:p>
            <a:fld id="{78EF3400-DC92-864A-8C44-8B3520DB5E3E}"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902937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Summer: Tell how Sarah’s story ends….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She had struggled with her weight for many years … We have to remember everyone has a reason for doing what they do and in that same respect, as I share with my patients, when we discuss trying to lose weight or quitting smoking, I have yet to meet a patient that does not recognize their weight and/or smoking is impacting their overall well-being – often they are overwhelmed by other work in their life or lack capacity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 with Sarah, when we utilized the discussion aid to shape our conversation around her visit on wanting to lose weight – I assumed we would talk about her diet, exercise, I would recommend some options to change both, offer a dietician,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and then follow up – but that was not the case.  She listed family &amp; friends as a satisfaction &amp; burden - sharing insight into her stressors well beyond what I thought I knew, rest and comfort as a burden related to lack of sleep – down playing it by saying “I know it will get better eventually” …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Probably the most enlightening response was when I used one of those open-ended questions in the middle of our discussion – I asked what brings her joy and she could not find anything that she did that was enjoyable to her – I certainly couldn’t increase her capacity around trying to lose weight without helping her find joy and purpose in her life.  When we were able to acknowledgeable this fact and work together on a plan that worked for her – success occurred …</a:t>
            </a:r>
          </a:p>
          <a:p>
            <a:endParaRPr lang="en-US" dirty="0"/>
          </a:p>
        </p:txBody>
      </p:sp>
      <p:sp>
        <p:nvSpPr>
          <p:cNvPr id="4" name="Slide Number Placeholder 3"/>
          <p:cNvSpPr>
            <a:spLocks noGrp="1"/>
          </p:cNvSpPr>
          <p:nvPr>
            <p:ph type="sldNum" sz="quarter" idx="10"/>
          </p:nvPr>
        </p:nvSpPr>
        <p:spPr/>
        <p:txBody>
          <a:bodyPr/>
          <a:lstStyle/>
          <a:p>
            <a:fld id="{46CBF853-F2DD-4CA4-9AE2-BA340F6D5BBA}"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879190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2A8348-58C9-4A31-923F-BB8ED229F26D}" type="datetimeFigureOut">
              <a:rPr lang="en-US" smtClean="0"/>
              <a:t>9/26/2018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35461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A8348-58C9-4A31-923F-BB8ED229F26D}" type="datetimeFigureOut">
              <a:rPr lang="en-US" smtClean="0"/>
              <a:t>9/26/2018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174661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2A8348-58C9-4A31-923F-BB8ED229F26D}" type="datetimeFigureOut">
              <a:rPr lang="en-US" smtClean="0"/>
              <a:t>9/26/2018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3816573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2A8348-58C9-4A31-923F-BB8ED229F26D}" type="datetimeFigureOut">
              <a:rPr lang="en-US" smtClean="0"/>
              <a:t>9/26/2018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15615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2A8348-58C9-4A31-923F-BB8ED229F26D}" type="datetimeFigureOut">
              <a:rPr lang="en-US" smtClean="0"/>
              <a:t>9/26/2018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3478393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2A8348-58C9-4A31-923F-BB8ED229F26D}" type="datetimeFigureOut">
              <a:rPr lang="en-US" smtClean="0"/>
              <a:t>9/26/2018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133390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2A8348-58C9-4A31-923F-BB8ED229F26D}" type="datetimeFigureOut">
              <a:rPr lang="en-US" smtClean="0"/>
              <a:t>9/26/2018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81248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2A8348-58C9-4A31-923F-BB8ED229F26D}" type="datetimeFigureOut">
              <a:rPr lang="en-US" smtClean="0"/>
              <a:t>9/26/2018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196480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2A8348-58C9-4A31-923F-BB8ED229F26D}" type="datetimeFigureOut">
              <a:rPr lang="en-US" smtClean="0"/>
              <a:t>9/26/2018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34754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A8348-58C9-4A31-923F-BB8ED229F26D}" type="datetimeFigureOut">
              <a:rPr lang="en-US" smtClean="0"/>
              <a:t>9/26/2018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4275876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A8348-58C9-4A31-923F-BB8ED229F26D}" type="datetimeFigureOut">
              <a:rPr lang="en-US" smtClean="0"/>
              <a:t>9/26/2018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DC4-0C17-4767-9295-2346B23CDAD6}" type="slidenum">
              <a:rPr lang="en-US" smtClean="0"/>
              <a:t>‹#›</a:t>
            </a:fld>
            <a:endParaRPr lang="en-US"/>
          </a:p>
        </p:txBody>
      </p:sp>
    </p:spTree>
    <p:extLst>
      <p:ext uri="{BB962C8B-B14F-4D97-AF65-F5344CB8AC3E}">
        <p14:creationId xmlns:p14="http://schemas.microsoft.com/office/powerpoint/2010/main" val="74542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98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4" name="Group 43"/>
          <p:cNvGrpSpPr/>
          <p:nvPr/>
        </p:nvGrpSpPr>
        <p:grpSpPr>
          <a:xfrm>
            <a:off x="658813" y="684213"/>
            <a:ext cx="1263650" cy="1376362"/>
            <a:chOff x="658813" y="684213"/>
            <a:chExt cx="1263650" cy="1376362"/>
          </a:xfrm>
          <a:solidFill>
            <a:srgbClr val="FFFFFF"/>
          </a:solidFill>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
        <p:nvSpPr>
          <p:cNvPr id="2" name="Title 1"/>
          <p:cNvSpPr>
            <a:spLocks noGrp="1"/>
          </p:cNvSpPr>
          <p:nvPr>
            <p:ph type="ctrTitle"/>
          </p:nvPr>
        </p:nvSpPr>
        <p:spPr>
          <a:xfrm>
            <a:off x="658368" y="2743200"/>
            <a:ext cx="7827264" cy="1371600"/>
          </a:xfrm>
        </p:spPr>
        <p:txBody>
          <a:bodyPr lIns="0" rIns="0" anchor="b" anchorCtr="0">
            <a:noAutofit/>
          </a:bodyPr>
          <a:lstStyle>
            <a:lvl1pPr algn="l">
              <a:defRPr sz="3600">
                <a:solidFill>
                  <a:srgbClr val="00925D"/>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58368" y="4114800"/>
            <a:ext cx="7827264" cy="685800"/>
          </a:xfrm>
        </p:spPr>
        <p:txBody>
          <a:bodyPr lIns="0" tIns="228600" rIns="0">
            <a:noAutofit/>
          </a:bodyPr>
          <a:lstStyle>
            <a:lvl1pPr marL="0" indent="0" algn="l">
              <a:spcBef>
                <a:spcPts val="0"/>
              </a:spcBef>
              <a:buNone/>
              <a:defRPr sz="2200" b="0" i="0">
                <a:solidFill>
                  <a:srgbClr val="A4989A"/>
                </a:solidFill>
                <a:latin typeface="Helvetica Neue"/>
                <a:cs typeface="Helvetica Neu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lvl1pPr>
              <a:defRPr>
                <a:solidFill>
                  <a:srgbClr val="A7CDB8"/>
                </a:solidFill>
              </a:defRPr>
            </a:lvl1pPr>
          </a:lstStyle>
          <a:p>
            <a:endParaRPr lang="en-US" dirty="0"/>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405458086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0" i="0">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a:cs typeface="Arial"/>
              </a:defRPr>
            </a:lvl1pPr>
            <a:lvl2pPr>
              <a:buClr>
                <a:srgbClr val="A7CDB8"/>
              </a:buClr>
              <a:defRPr>
                <a:latin typeface="Arial"/>
                <a:cs typeface="Arial"/>
              </a:defRPr>
            </a:lvl2pPr>
            <a:lvl3pPr>
              <a:buClr>
                <a:srgbClr val="A4989A"/>
              </a:buClr>
              <a:defRPr>
                <a:latin typeface="Arial"/>
                <a:cs typeface="Arial"/>
              </a:defRPr>
            </a:lvl3pPr>
            <a:lvl4pPr>
              <a:buClr>
                <a:srgbClr val="A4989A"/>
              </a:buClr>
              <a:defRPr>
                <a:latin typeface="Arial"/>
                <a:cs typeface="Arial"/>
              </a:defRPr>
            </a:lvl4pPr>
            <a:lvl5pPr>
              <a:buClr>
                <a:srgbClr val="A4989A"/>
              </a:buCl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dirty="0"/>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7" name="Picture 6"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41"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36744957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alatino Linotype"/>
                <a:cs typeface="Palatino Linotype"/>
              </a:defRPr>
            </a:lvl1pPr>
          </a:lstStyle>
          <a:p>
            <a:r>
              <a:rPr lang="en-US" dirty="0" smtClean="0"/>
              <a:t>Click to edit Master title style</a:t>
            </a:r>
            <a:endParaRPr lang="en-US" dirty="0"/>
          </a:p>
        </p:txBody>
      </p:sp>
      <p:sp>
        <p:nvSpPr>
          <p:cNvPr id="3" name="Content Placeholder 2"/>
          <p:cNvSpPr>
            <a:spLocks noGrp="1"/>
          </p:cNvSpPr>
          <p:nvPr>
            <p:ph idx="1"/>
          </p:nvPr>
        </p:nvSpPr>
        <p:spPr>
          <a:xfrm>
            <a:off x="1316736" y="1673352"/>
            <a:ext cx="6528816"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white"/>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white"/>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white"/>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white"/>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white"/>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white"/>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white"/>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white"/>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white"/>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41242380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0" name="Picture 19"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41"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4"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85508902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28584047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2E6173-C76E-4A9B-974F-2648945F33A6}" type="datetimeFigureOut">
              <a:rPr lang="en-US" smtClean="0"/>
              <a:pPr/>
              <a:t>9/26/2018</a:t>
            </a:fld>
            <a:endParaRPr lang="en-US"/>
          </a:p>
        </p:txBody>
      </p:sp>
      <p:sp>
        <p:nvSpPr>
          <p:cNvPr id="8" name="Footer Placeholder 7"/>
          <p:cNvSpPr>
            <a:spLocks noGrp="1"/>
          </p:cNvSpPr>
          <p:nvPr>
            <p:ph type="ftr" sz="quarter" idx="11"/>
          </p:nvPr>
        </p:nvSpPr>
        <p:spPr/>
        <p:txBody>
          <a:bodyPr/>
          <a:lstStyle/>
          <a:p>
            <a:endParaRPr lang="en-US">
              <a:solidFill>
                <a:srgbClr val="0046AD">
                  <a:lumMod val="40000"/>
                  <a:lumOff val="60000"/>
                </a:srgbClr>
              </a:solidFill>
            </a:endParaRPr>
          </a:p>
        </p:txBody>
      </p:sp>
      <p:sp>
        <p:nvSpPr>
          <p:cNvPr id="9" name="Slide Number Placeholder 8"/>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3" name="Picture 22"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4" name="Group 23"/>
          <p:cNvGrpSpPr/>
          <p:nvPr userDrawn="1"/>
        </p:nvGrpSpPr>
        <p:grpSpPr>
          <a:xfrm>
            <a:off x="113641" y="152400"/>
            <a:ext cx="419759" cy="457200"/>
            <a:chOff x="658813" y="684213"/>
            <a:chExt cx="1263650" cy="1376362"/>
          </a:xfrm>
          <a:solidFill>
            <a:srgbClr val="FFFFFF"/>
          </a:solidFill>
        </p:grpSpPr>
        <p:sp>
          <p:nvSpPr>
            <p:cNvPr id="2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6" name="Group 25"/>
            <p:cNvGrpSpPr/>
            <p:nvPr userDrawn="1"/>
          </p:nvGrpSpPr>
          <p:grpSpPr>
            <a:xfrm>
              <a:off x="658813" y="684213"/>
              <a:ext cx="1263650" cy="561975"/>
              <a:chOff x="658813" y="684213"/>
              <a:chExt cx="1263650" cy="561975"/>
            </a:xfrm>
            <a:grpFill/>
          </p:grpSpPr>
          <p:sp>
            <p:nvSpPr>
              <p:cNvPr id="2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7"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8"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99158611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2E6173-C76E-4A9B-974F-2648945F33A6}" type="datetimeFigureOut">
              <a:rPr lang="en-US" smtClean="0"/>
              <a:pPr/>
              <a:t>9/26/2018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9" name="Picture 18"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0" name="Group 19"/>
          <p:cNvGrpSpPr/>
          <p:nvPr userDrawn="1"/>
        </p:nvGrpSpPr>
        <p:grpSpPr>
          <a:xfrm>
            <a:off x="113641" y="152400"/>
            <a:ext cx="419759" cy="457200"/>
            <a:chOff x="658813" y="684213"/>
            <a:chExt cx="1263650" cy="1376362"/>
          </a:xfrm>
          <a:solidFill>
            <a:srgbClr val="FFFFFF"/>
          </a:solidFill>
        </p:grpSpPr>
        <p:sp>
          <p:nvSpPr>
            <p:cNvPr id="21"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2" name="Group 21"/>
            <p:cNvGrpSpPr/>
            <p:nvPr userDrawn="1"/>
          </p:nvGrpSpPr>
          <p:grpSpPr>
            <a:xfrm>
              <a:off x="658813" y="684213"/>
              <a:ext cx="1263650" cy="561975"/>
              <a:chOff x="658813" y="684213"/>
              <a:chExt cx="1263650" cy="561975"/>
            </a:xfrm>
            <a:grpFill/>
          </p:grpSpPr>
          <p:sp>
            <p:nvSpPr>
              <p:cNvPr id="23"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3"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4"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04444523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E6173-C76E-4A9B-974F-2648945F33A6}" type="datetimeFigureOut">
              <a:rPr lang="en-US" smtClean="0"/>
              <a:pPr/>
              <a:t>9/26/2018</a:t>
            </a:fld>
            <a:endParaRPr lang="en-US"/>
          </a:p>
        </p:txBody>
      </p:sp>
      <p:sp>
        <p:nvSpPr>
          <p:cNvPr id="3" name="Footer Placeholder 2"/>
          <p:cNvSpPr>
            <a:spLocks noGrp="1"/>
          </p:cNvSpPr>
          <p:nvPr>
            <p:ph type="ftr" sz="quarter" idx="11"/>
          </p:nvPr>
        </p:nvSpPr>
        <p:spPr/>
        <p:txBody>
          <a:bodyPr/>
          <a:lstStyle/>
          <a:p>
            <a:endParaRPr lang="en-US">
              <a:solidFill>
                <a:srgbClr val="0046AD">
                  <a:lumMod val="40000"/>
                  <a:lumOff val="60000"/>
                </a:srgbClr>
              </a:solidFill>
            </a:endParaRPr>
          </a:p>
        </p:txBody>
      </p:sp>
      <p:sp>
        <p:nvSpPr>
          <p:cNvPr id="4" name="Slide Number Placeholder 3"/>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8" name="Picture 17"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19" name="Group 18"/>
          <p:cNvGrpSpPr/>
          <p:nvPr userDrawn="1"/>
        </p:nvGrpSpPr>
        <p:grpSpPr>
          <a:xfrm>
            <a:off x="113641" y="152400"/>
            <a:ext cx="419759" cy="457200"/>
            <a:chOff x="658813" y="684213"/>
            <a:chExt cx="1263650" cy="1376362"/>
          </a:xfrm>
          <a:solidFill>
            <a:srgbClr val="FFFFFF"/>
          </a:solidFill>
        </p:grpSpPr>
        <p:sp>
          <p:nvSpPr>
            <p:cNvPr id="20"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1" name="Group 20"/>
            <p:cNvGrpSpPr/>
            <p:nvPr userDrawn="1"/>
          </p:nvGrpSpPr>
          <p:grpSpPr>
            <a:xfrm>
              <a:off x="658813" y="684213"/>
              <a:ext cx="1263650" cy="561975"/>
              <a:chOff x="658813" y="684213"/>
              <a:chExt cx="1263650" cy="561975"/>
            </a:xfrm>
            <a:grpFill/>
          </p:grpSpPr>
          <p:sp>
            <p:nvSpPr>
              <p:cNvPr id="22"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3"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57533900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64797818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04880382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2E6173-C76E-4A9B-974F-2648945F33A6}" type="datetimeFigureOut">
              <a:rPr lang="en-US" smtClean="0"/>
              <a:pPr/>
              <a:t>9/26/2018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8" name="Group 17"/>
          <p:cNvGrpSpPr/>
          <p:nvPr/>
        </p:nvGrpSpPr>
        <p:grpSpPr>
          <a:xfrm>
            <a:off x="3940175" y="684213"/>
            <a:ext cx="1263650" cy="1376362"/>
            <a:chOff x="658813" y="684213"/>
            <a:chExt cx="1263650" cy="1376362"/>
          </a:xfrm>
          <a:solidFill>
            <a:srgbClr val="FFFFFF"/>
          </a:solidFill>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3878322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327868612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110662875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10033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4" name="Group 43"/>
          <p:cNvGrpSpPr/>
          <p:nvPr/>
        </p:nvGrpSpPr>
        <p:grpSpPr>
          <a:xfrm>
            <a:off x="658813" y="684213"/>
            <a:ext cx="1263650" cy="1376362"/>
            <a:chOff x="658813" y="684213"/>
            <a:chExt cx="1263650" cy="1376362"/>
          </a:xfrm>
          <a:solidFill>
            <a:srgbClr val="FFFFFF"/>
          </a:solidFill>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
        <p:nvSpPr>
          <p:cNvPr id="2" name="Title 1"/>
          <p:cNvSpPr>
            <a:spLocks noGrp="1"/>
          </p:cNvSpPr>
          <p:nvPr>
            <p:ph type="ctrTitle"/>
          </p:nvPr>
        </p:nvSpPr>
        <p:spPr>
          <a:xfrm>
            <a:off x="658368" y="2743200"/>
            <a:ext cx="7827264" cy="1371600"/>
          </a:xfrm>
        </p:spPr>
        <p:txBody>
          <a:bodyPr lIns="0" rIns="0" anchor="b" anchorCtr="0">
            <a:noAutofit/>
          </a:bodyPr>
          <a:lstStyle>
            <a:lvl1pPr algn="l">
              <a:defRPr sz="3600">
                <a:solidFill>
                  <a:srgbClr val="00925D"/>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58368" y="4114800"/>
            <a:ext cx="7827264" cy="685800"/>
          </a:xfrm>
        </p:spPr>
        <p:txBody>
          <a:bodyPr lIns="0" tIns="228600" rIns="0">
            <a:noAutofit/>
          </a:bodyPr>
          <a:lstStyle>
            <a:lvl1pPr marL="0" indent="0" algn="l">
              <a:spcBef>
                <a:spcPts val="0"/>
              </a:spcBef>
              <a:buNone/>
              <a:defRPr sz="2200" b="0" i="0">
                <a:solidFill>
                  <a:srgbClr val="A4989A"/>
                </a:solidFill>
                <a:latin typeface="Helvetica Neue"/>
                <a:cs typeface="Helvetica Neu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lvl1pPr>
              <a:defRPr>
                <a:solidFill>
                  <a:srgbClr val="A7CDB8"/>
                </a:solidFill>
              </a:defRPr>
            </a:lvl1pPr>
          </a:lstStyle>
          <a:p>
            <a:endParaRPr lang="en-US" dirty="0"/>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73239710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0" i="0">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a:cs typeface="Arial"/>
              </a:defRPr>
            </a:lvl1pPr>
            <a:lvl2pPr>
              <a:buClr>
                <a:srgbClr val="A7CDB8"/>
              </a:buClr>
              <a:defRPr>
                <a:latin typeface="Arial"/>
                <a:cs typeface="Arial"/>
              </a:defRPr>
            </a:lvl2pPr>
            <a:lvl3pPr>
              <a:buClr>
                <a:srgbClr val="A4989A"/>
              </a:buClr>
              <a:defRPr>
                <a:latin typeface="Arial"/>
                <a:cs typeface="Arial"/>
              </a:defRPr>
            </a:lvl3pPr>
            <a:lvl4pPr>
              <a:buClr>
                <a:srgbClr val="A4989A"/>
              </a:buClr>
              <a:defRPr>
                <a:latin typeface="Arial"/>
                <a:cs typeface="Arial"/>
              </a:defRPr>
            </a:lvl4pPr>
            <a:lvl5pPr>
              <a:buClr>
                <a:srgbClr val="A4989A"/>
              </a:buCl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dirty="0"/>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7" name="Picture 6"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41"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57743681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alatino Linotype"/>
                <a:cs typeface="Palatino Linotype"/>
              </a:defRPr>
            </a:lvl1pPr>
          </a:lstStyle>
          <a:p>
            <a:r>
              <a:rPr lang="en-US" dirty="0" smtClean="0"/>
              <a:t>Click to edit Master title style</a:t>
            </a:r>
            <a:endParaRPr lang="en-US" dirty="0"/>
          </a:p>
        </p:txBody>
      </p:sp>
      <p:sp>
        <p:nvSpPr>
          <p:cNvPr id="3" name="Content Placeholder 2"/>
          <p:cNvSpPr>
            <a:spLocks noGrp="1"/>
          </p:cNvSpPr>
          <p:nvPr>
            <p:ph idx="1"/>
          </p:nvPr>
        </p:nvSpPr>
        <p:spPr>
          <a:xfrm>
            <a:off x="1316736" y="1673352"/>
            <a:ext cx="6528816"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white"/>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white"/>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white"/>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white"/>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white"/>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white"/>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white"/>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white"/>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white"/>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38714382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0" name="Picture 19"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41"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4"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416548251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17833503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2E6173-C76E-4A9B-974F-2648945F33A6}" type="datetimeFigureOut">
              <a:rPr lang="en-US" smtClean="0"/>
              <a:pPr/>
              <a:t>9/26/2018</a:t>
            </a:fld>
            <a:endParaRPr lang="en-US"/>
          </a:p>
        </p:txBody>
      </p:sp>
      <p:sp>
        <p:nvSpPr>
          <p:cNvPr id="8" name="Footer Placeholder 7"/>
          <p:cNvSpPr>
            <a:spLocks noGrp="1"/>
          </p:cNvSpPr>
          <p:nvPr>
            <p:ph type="ftr" sz="quarter" idx="11"/>
          </p:nvPr>
        </p:nvSpPr>
        <p:spPr/>
        <p:txBody>
          <a:bodyPr/>
          <a:lstStyle/>
          <a:p>
            <a:endParaRPr lang="en-US">
              <a:solidFill>
                <a:srgbClr val="0046AD">
                  <a:lumMod val="40000"/>
                  <a:lumOff val="60000"/>
                </a:srgbClr>
              </a:solidFill>
            </a:endParaRPr>
          </a:p>
        </p:txBody>
      </p:sp>
      <p:sp>
        <p:nvSpPr>
          <p:cNvPr id="9" name="Slide Number Placeholder 8"/>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3" name="Picture 22"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4" name="Group 23"/>
          <p:cNvGrpSpPr/>
          <p:nvPr userDrawn="1"/>
        </p:nvGrpSpPr>
        <p:grpSpPr>
          <a:xfrm>
            <a:off x="113641" y="152400"/>
            <a:ext cx="419759" cy="457200"/>
            <a:chOff x="658813" y="684213"/>
            <a:chExt cx="1263650" cy="1376362"/>
          </a:xfrm>
          <a:solidFill>
            <a:srgbClr val="FFFFFF"/>
          </a:solidFill>
        </p:grpSpPr>
        <p:sp>
          <p:nvSpPr>
            <p:cNvPr id="2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6" name="Group 25"/>
            <p:cNvGrpSpPr/>
            <p:nvPr userDrawn="1"/>
          </p:nvGrpSpPr>
          <p:grpSpPr>
            <a:xfrm>
              <a:off x="658813" y="684213"/>
              <a:ext cx="1263650" cy="561975"/>
              <a:chOff x="658813" y="684213"/>
              <a:chExt cx="1263650" cy="561975"/>
            </a:xfrm>
            <a:grpFill/>
          </p:grpSpPr>
          <p:sp>
            <p:nvSpPr>
              <p:cNvPr id="2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7"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8"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22716602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2E6173-C76E-4A9B-974F-2648945F33A6}" type="datetimeFigureOut">
              <a:rPr lang="en-US" smtClean="0"/>
              <a:pPr/>
              <a:t>9/26/2018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9" name="Picture 18"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0" name="Group 19"/>
          <p:cNvGrpSpPr/>
          <p:nvPr userDrawn="1"/>
        </p:nvGrpSpPr>
        <p:grpSpPr>
          <a:xfrm>
            <a:off x="113641" y="152400"/>
            <a:ext cx="419759" cy="457200"/>
            <a:chOff x="658813" y="684213"/>
            <a:chExt cx="1263650" cy="1376362"/>
          </a:xfrm>
          <a:solidFill>
            <a:srgbClr val="FFFFFF"/>
          </a:solidFill>
        </p:grpSpPr>
        <p:sp>
          <p:nvSpPr>
            <p:cNvPr id="21"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2" name="Group 21"/>
            <p:cNvGrpSpPr/>
            <p:nvPr userDrawn="1"/>
          </p:nvGrpSpPr>
          <p:grpSpPr>
            <a:xfrm>
              <a:off x="658813" y="684213"/>
              <a:ext cx="1263650" cy="561975"/>
              <a:chOff x="658813" y="684213"/>
              <a:chExt cx="1263650" cy="561975"/>
            </a:xfrm>
            <a:grpFill/>
          </p:grpSpPr>
          <p:sp>
            <p:nvSpPr>
              <p:cNvPr id="23"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3"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4"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67414169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E6173-C76E-4A9B-974F-2648945F33A6}" type="datetimeFigureOut">
              <a:rPr lang="en-US" smtClean="0"/>
              <a:pPr/>
              <a:t>9/26/2018</a:t>
            </a:fld>
            <a:endParaRPr lang="en-US"/>
          </a:p>
        </p:txBody>
      </p:sp>
      <p:sp>
        <p:nvSpPr>
          <p:cNvPr id="3" name="Footer Placeholder 2"/>
          <p:cNvSpPr>
            <a:spLocks noGrp="1"/>
          </p:cNvSpPr>
          <p:nvPr>
            <p:ph type="ftr" sz="quarter" idx="11"/>
          </p:nvPr>
        </p:nvSpPr>
        <p:spPr/>
        <p:txBody>
          <a:bodyPr/>
          <a:lstStyle/>
          <a:p>
            <a:endParaRPr lang="en-US">
              <a:solidFill>
                <a:srgbClr val="0046AD">
                  <a:lumMod val="40000"/>
                  <a:lumOff val="60000"/>
                </a:srgbClr>
              </a:solidFill>
            </a:endParaRPr>
          </a:p>
        </p:txBody>
      </p:sp>
      <p:sp>
        <p:nvSpPr>
          <p:cNvPr id="4" name="Slide Number Placeholder 3"/>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8" name="Picture 17"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19" name="Group 18"/>
          <p:cNvGrpSpPr/>
          <p:nvPr userDrawn="1"/>
        </p:nvGrpSpPr>
        <p:grpSpPr>
          <a:xfrm>
            <a:off x="113641" y="152400"/>
            <a:ext cx="419759" cy="457200"/>
            <a:chOff x="658813" y="684213"/>
            <a:chExt cx="1263650" cy="1376362"/>
          </a:xfrm>
          <a:solidFill>
            <a:srgbClr val="FFFFFF"/>
          </a:solidFill>
        </p:grpSpPr>
        <p:sp>
          <p:nvSpPr>
            <p:cNvPr id="20"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1" name="Group 20"/>
            <p:cNvGrpSpPr/>
            <p:nvPr userDrawn="1"/>
          </p:nvGrpSpPr>
          <p:grpSpPr>
            <a:xfrm>
              <a:off x="658813" y="684213"/>
              <a:ext cx="1263650" cy="561975"/>
              <a:chOff x="658813" y="684213"/>
              <a:chExt cx="1263650" cy="561975"/>
            </a:xfrm>
            <a:grpFill/>
          </p:grpSpPr>
          <p:sp>
            <p:nvSpPr>
              <p:cNvPr id="22"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3"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24451031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04029045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59694440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2E6173-C76E-4A9B-974F-2648945F33A6}" type="datetimeFigureOut">
              <a:rPr lang="en-US" smtClean="0"/>
              <a:pPr/>
              <a:t>9/26/2018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8" name="Group 17"/>
          <p:cNvGrpSpPr/>
          <p:nvPr/>
        </p:nvGrpSpPr>
        <p:grpSpPr>
          <a:xfrm>
            <a:off x="3940175" y="684213"/>
            <a:ext cx="1263650" cy="1376362"/>
            <a:chOff x="658813" y="684213"/>
            <a:chExt cx="1263650" cy="1376362"/>
          </a:xfrm>
          <a:solidFill>
            <a:srgbClr val="FFFFFF"/>
          </a:solidFill>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3293944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2225354267"/>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749686305"/>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a:prstGeom prst="rect">
            <a:avLst/>
          </a:prstGeom>
        </p:spPr>
        <p:txBody>
          <a:bodyPr vert="horz" lIns="64236" tIns="32116" rIns="64236" bIns="32116"/>
          <a:lstStyle/>
          <a:p>
            <a:r>
              <a:rPr lang="en-US" smtClean="0"/>
              <a:t>Click to edit Master title style</a:t>
            </a:r>
            <a:endParaRPr lang="en-US"/>
          </a:p>
        </p:txBody>
      </p:sp>
      <p:sp>
        <p:nvSpPr>
          <p:cNvPr id="3" name="Subtitle 2"/>
          <p:cNvSpPr>
            <a:spLocks noGrp="1"/>
          </p:cNvSpPr>
          <p:nvPr>
            <p:ph type="subTitle" idx="1"/>
          </p:nvPr>
        </p:nvSpPr>
        <p:spPr>
          <a:xfrm>
            <a:off x="1371824" y="3886664"/>
            <a:ext cx="6400354" cy="1752451"/>
          </a:xfrm>
          <a:prstGeom prst="rect">
            <a:avLst/>
          </a:prstGeom>
        </p:spPr>
        <p:txBody>
          <a:bodyPr vert="horz" lIns="64236" tIns="32116" rIns="64236" bIns="32116"/>
          <a:lstStyle>
            <a:lvl1pPr marL="0" indent="0" algn="ctr">
              <a:buNone/>
              <a:defRPr/>
            </a:lvl1pPr>
            <a:lvl2pPr marL="321175" indent="0" algn="ctr">
              <a:buNone/>
              <a:defRPr/>
            </a:lvl2pPr>
            <a:lvl3pPr marL="642354" indent="0" algn="ctr">
              <a:buNone/>
              <a:defRPr/>
            </a:lvl3pPr>
            <a:lvl4pPr marL="963530" indent="0" algn="ctr">
              <a:buNone/>
              <a:defRPr/>
            </a:lvl4pPr>
            <a:lvl5pPr marL="1284710" indent="0" algn="ctr">
              <a:buNone/>
              <a:defRPr/>
            </a:lvl5pPr>
            <a:lvl6pPr marL="1605888" indent="0" algn="ctr">
              <a:buNone/>
              <a:defRPr/>
            </a:lvl6pPr>
            <a:lvl7pPr marL="1927066" indent="0" algn="ctr">
              <a:buNone/>
              <a:defRPr/>
            </a:lvl7pPr>
            <a:lvl8pPr marL="2248246" indent="0" algn="ctr">
              <a:buNone/>
              <a:defRPr/>
            </a:lvl8pPr>
            <a:lvl9pPr marL="2569423"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1431674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
        <p:nvSpPr>
          <p:cNvPr id="3" name="Content Placeholder 2"/>
          <p:cNvSpPr>
            <a:spLocks noGrp="1"/>
          </p:cNvSpPr>
          <p:nvPr>
            <p:ph idx="1"/>
          </p:nvPr>
        </p:nvSpPr>
        <p:spPr>
          <a:xfrm>
            <a:off x="457647" y="1600664"/>
            <a:ext cx="8228707" cy="4525119"/>
          </a:xfrm>
          <a:prstGeom prst="rect">
            <a:avLst/>
          </a:prstGeom>
        </p:spPr>
        <p:txBody>
          <a:bodyPr vert="horz" lIns="64236" tIns="32116" rIns="64236" bIns="3211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631502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a:prstGeom prst="rect">
            <a:avLst/>
          </a:prstGeom>
        </p:spPr>
        <p:txBody>
          <a:bodyPr vert="horz" lIns="64236" tIns="32116" rIns="64236" bIns="32116"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a:prstGeom prst="rect">
            <a:avLst/>
          </a:prstGeom>
        </p:spPr>
        <p:txBody>
          <a:bodyPr vert="horz" lIns="64236" tIns="32116" rIns="64236" bIns="32116" anchor="b"/>
          <a:lstStyle>
            <a:lvl1pPr marL="0" indent="0">
              <a:buNone/>
              <a:defRPr sz="1400"/>
            </a:lvl1pPr>
            <a:lvl2pPr marL="321175" indent="0">
              <a:buNone/>
              <a:defRPr sz="1300"/>
            </a:lvl2pPr>
            <a:lvl3pPr marL="642354" indent="0">
              <a:buNone/>
              <a:defRPr sz="1100"/>
            </a:lvl3pPr>
            <a:lvl4pPr marL="963530" indent="0">
              <a:buNone/>
              <a:defRPr sz="1000"/>
            </a:lvl4pPr>
            <a:lvl5pPr marL="1284710" indent="0">
              <a:buNone/>
              <a:defRPr sz="1000"/>
            </a:lvl5pPr>
            <a:lvl6pPr marL="1605888" indent="0">
              <a:buNone/>
              <a:defRPr sz="1000"/>
            </a:lvl6pPr>
            <a:lvl7pPr marL="1927066" indent="0">
              <a:buNone/>
              <a:defRPr sz="1000"/>
            </a:lvl7pPr>
            <a:lvl8pPr marL="2248246" indent="0">
              <a:buNone/>
              <a:defRPr sz="1000"/>
            </a:lvl8pPr>
            <a:lvl9pPr marL="2569423" indent="0">
              <a:buNone/>
              <a:defRPr sz="1000"/>
            </a:lvl9pPr>
          </a:lstStyle>
          <a:p>
            <a:pPr lvl="0"/>
            <a:r>
              <a:rPr lang="en-US" smtClean="0"/>
              <a:t>Click to edit Master text styles</a:t>
            </a:r>
          </a:p>
        </p:txBody>
      </p:sp>
    </p:spTree>
    <p:extLst>
      <p:ext uri="{BB962C8B-B14F-4D97-AF65-F5344CB8AC3E}">
        <p14:creationId xmlns:p14="http://schemas.microsoft.com/office/powerpoint/2010/main" val="3343380437"/>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
        <p:nvSpPr>
          <p:cNvPr id="3" name="Content Placeholder 2"/>
          <p:cNvSpPr>
            <a:spLocks noGrp="1"/>
          </p:cNvSpPr>
          <p:nvPr>
            <p:ph sz="half" idx="1"/>
          </p:nvPr>
        </p:nvSpPr>
        <p:spPr>
          <a:xfrm>
            <a:off x="457648" y="1600664"/>
            <a:ext cx="4060775" cy="4525119"/>
          </a:xfrm>
          <a:prstGeom prst="rect">
            <a:avLst/>
          </a:prstGeom>
        </p:spPr>
        <p:txBody>
          <a:bodyPr vert="horz" lIns="64236" tIns="32116" rIns="64236" bIns="3211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9" y="1600664"/>
            <a:ext cx="4060775" cy="4525119"/>
          </a:xfrm>
          <a:prstGeom prst="rect">
            <a:avLst/>
          </a:prstGeom>
        </p:spPr>
        <p:txBody>
          <a:bodyPr vert="horz" lIns="64236" tIns="32116" rIns="64236" bIns="3211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087633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a:prstGeom prst="rect">
            <a:avLst/>
          </a:prstGeom>
        </p:spPr>
        <p:txBody>
          <a:bodyPr vert="horz" lIns="64236" tIns="32116" rIns="64236" bIns="32116" anchor="b"/>
          <a:lstStyle>
            <a:lvl1pPr marL="0" indent="0">
              <a:buNone/>
              <a:defRPr sz="1700" b="1"/>
            </a:lvl1pPr>
            <a:lvl2pPr marL="321175" indent="0">
              <a:buNone/>
              <a:defRPr sz="1400" b="1"/>
            </a:lvl2pPr>
            <a:lvl3pPr marL="642354" indent="0">
              <a:buNone/>
              <a:defRPr sz="1300" b="1"/>
            </a:lvl3pPr>
            <a:lvl4pPr marL="963530" indent="0">
              <a:buNone/>
              <a:defRPr sz="1100" b="1"/>
            </a:lvl4pPr>
            <a:lvl5pPr marL="1284710" indent="0">
              <a:buNone/>
              <a:defRPr sz="1100" b="1"/>
            </a:lvl5pPr>
            <a:lvl6pPr marL="1605888" indent="0">
              <a:buNone/>
              <a:defRPr sz="1100" b="1"/>
            </a:lvl6pPr>
            <a:lvl7pPr marL="1927066" indent="0">
              <a:buNone/>
              <a:defRPr sz="1100" b="1"/>
            </a:lvl7pPr>
            <a:lvl8pPr marL="2248246" indent="0">
              <a:buNone/>
              <a:defRPr sz="1100" b="1"/>
            </a:lvl8pPr>
            <a:lvl9pPr marL="2569423"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36" tIns="32116" rIns="64236" bIns="3211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36" tIns="32116" rIns="64236" bIns="32116" anchor="b"/>
          <a:lstStyle>
            <a:lvl1pPr marL="0" indent="0">
              <a:buNone/>
              <a:defRPr sz="1700" b="1"/>
            </a:lvl1pPr>
            <a:lvl2pPr marL="321175" indent="0">
              <a:buNone/>
              <a:defRPr sz="1400" b="1"/>
            </a:lvl2pPr>
            <a:lvl3pPr marL="642354" indent="0">
              <a:buNone/>
              <a:defRPr sz="1300" b="1"/>
            </a:lvl3pPr>
            <a:lvl4pPr marL="963530" indent="0">
              <a:buNone/>
              <a:defRPr sz="1100" b="1"/>
            </a:lvl4pPr>
            <a:lvl5pPr marL="1284710" indent="0">
              <a:buNone/>
              <a:defRPr sz="1100" b="1"/>
            </a:lvl5pPr>
            <a:lvl6pPr marL="1605888" indent="0">
              <a:buNone/>
              <a:defRPr sz="1100" b="1"/>
            </a:lvl6pPr>
            <a:lvl7pPr marL="1927066" indent="0">
              <a:buNone/>
              <a:defRPr sz="1100" b="1"/>
            </a:lvl7pPr>
            <a:lvl8pPr marL="2248246" indent="0">
              <a:buNone/>
              <a:defRPr sz="1100" b="1"/>
            </a:lvl8pPr>
            <a:lvl9pPr marL="2569423"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36" tIns="32116" rIns="64236" bIns="3211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0093935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Tree>
    <p:extLst>
      <p:ext uri="{BB962C8B-B14F-4D97-AF65-F5344CB8AC3E}">
        <p14:creationId xmlns:p14="http://schemas.microsoft.com/office/powerpoint/2010/main" val="293102714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07170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4" y="273490"/>
            <a:ext cx="3008189" cy="1161975"/>
          </a:xfrm>
          <a:prstGeom prst="rect">
            <a:avLst/>
          </a:prstGeom>
        </p:spPr>
        <p:txBody>
          <a:bodyPr vert="horz" lIns="64236" tIns="32116" rIns="64236" bIns="32116"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a:prstGeom prst="rect">
            <a:avLst/>
          </a:prstGeom>
        </p:spPr>
        <p:txBody>
          <a:bodyPr vert="horz" lIns="64236" tIns="32116" rIns="64236" bIns="32116"/>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4" y="1435448"/>
            <a:ext cx="3008189" cy="4690318"/>
          </a:xfrm>
          <a:prstGeom prst="rect">
            <a:avLst/>
          </a:prstGeom>
        </p:spPr>
        <p:txBody>
          <a:bodyPr vert="horz" lIns="64236" tIns="32116" rIns="64236" bIns="32116"/>
          <a:lstStyle>
            <a:lvl1pPr marL="0" indent="0">
              <a:buNone/>
              <a:defRPr sz="1000"/>
            </a:lvl1pPr>
            <a:lvl2pPr marL="321175" indent="0">
              <a:buNone/>
              <a:defRPr sz="800"/>
            </a:lvl2pPr>
            <a:lvl3pPr marL="642354" indent="0">
              <a:buNone/>
              <a:defRPr sz="700"/>
            </a:lvl3pPr>
            <a:lvl4pPr marL="963530" indent="0">
              <a:buNone/>
              <a:defRPr sz="600"/>
            </a:lvl4pPr>
            <a:lvl5pPr marL="1284710" indent="0">
              <a:buNone/>
              <a:defRPr sz="600"/>
            </a:lvl5pPr>
            <a:lvl6pPr marL="1605888" indent="0">
              <a:buNone/>
              <a:defRPr sz="600"/>
            </a:lvl6pPr>
            <a:lvl7pPr marL="1927066" indent="0">
              <a:buNone/>
              <a:defRPr sz="600"/>
            </a:lvl7pPr>
            <a:lvl8pPr marL="2248246" indent="0">
              <a:buNone/>
              <a:defRPr sz="600"/>
            </a:lvl8pPr>
            <a:lvl9pPr marL="2569423" indent="0">
              <a:buNone/>
              <a:defRPr sz="600"/>
            </a:lvl9pPr>
          </a:lstStyle>
          <a:p>
            <a:pPr lvl="0"/>
            <a:r>
              <a:rPr lang="en-US" smtClean="0"/>
              <a:t>Click to edit Master text styles</a:t>
            </a:r>
          </a:p>
        </p:txBody>
      </p:sp>
    </p:spTree>
    <p:extLst>
      <p:ext uri="{BB962C8B-B14F-4D97-AF65-F5344CB8AC3E}">
        <p14:creationId xmlns:p14="http://schemas.microsoft.com/office/powerpoint/2010/main" val="193762966"/>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2" y="4800824"/>
            <a:ext cx="5486177" cy="567035"/>
          </a:xfrm>
          <a:prstGeom prst="rect">
            <a:avLst/>
          </a:prstGeom>
        </p:spPr>
        <p:txBody>
          <a:bodyPr vert="horz" lIns="64236" tIns="32116" rIns="64236" bIns="32116"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2" y="612800"/>
            <a:ext cx="5486177" cy="4114354"/>
          </a:xfrm>
          <a:prstGeom prst="rect">
            <a:avLst/>
          </a:prstGeom>
        </p:spPr>
        <p:txBody>
          <a:bodyPr vert="horz" lIns="64236" tIns="32116" rIns="64236" bIns="32116"/>
          <a:lstStyle>
            <a:lvl1pPr marL="0" indent="0">
              <a:buNone/>
              <a:defRPr sz="2200"/>
            </a:lvl1pPr>
            <a:lvl2pPr marL="321175" indent="0">
              <a:buNone/>
              <a:defRPr sz="2000"/>
            </a:lvl2pPr>
            <a:lvl3pPr marL="642354" indent="0">
              <a:buNone/>
              <a:defRPr sz="1700"/>
            </a:lvl3pPr>
            <a:lvl4pPr marL="963530" indent="0">
              <a:buNone/>
              <a:defRPr sz="1400"/>
            </a:lvl4pPr>
            <a:lvl5pPr marL="1284710" indent="0">
              <a:buNone/>
              <a:defRPr sz="1400"/>
            </a:lvl5pPr>
            <a:lvl6pPr marL="1605888" indent="0">
              <a:buNone/>
              <a:defRPr sz="1400"/>
            </a:lvl6pPr>
            <a:lvl7pPr marL="1927066" indent="0">
              <a:buNone/>
              <a:defRPr sz="1400"/>
            </a:lvl7pPr>
            <a:lvl8pPr marL="2248246" indent="0">
              <a:buNone/>
              <a:defRPr sz="1400"/>
            </a:lvl8pPr>
            <a:lvl9pPr marL="2569423" indent="0">
              <a:buNone/>
              <a:defRPr sz="1400"/>
            </a:lvl9pPr>
          </a:lstStyle>
          <a:p>
            <a:pPr lvl="0"/>
            <a:endParaRPr lang="en-US" noProof="0" smtClean="0">
              <a:sym typeface="Gill Sans" pitchFamily="-111" charset="0"/>
            </a:endParaRPr>
          </a:p>
        </p:txBody>
      </p:sp>
      <p:sp>
        <p:nvSpPr>
          <p:cNvPr id="4" name="Text Placeholder 3"/>
          <p:cNvSpPr>
            <a:spLocks noGrp="1"/>
          </p:cNvSpPr>
          <p:nvPr>
            <p:ph type="body" sz="half" idx="2"/>
          </p:nvPr>
        </p:nvSpPr>
        <p:spPr>
          <a:xfrm>
            <a:off x="1792652" y="5367860"/>
            <a:ext cx="5486177" cy="804788"/>
          </a:xfrm>
          <a:prstGeom prst="rect">
            <a:avLst/>
          </a:prstGeom>
        </p:spPr>
        <p:txBody>
          <a:bodyPr vert="horz" lIns="64236" tIns="32116" rIns="64236" bIns="32116"/>
          <a:lstStyle>
            <a:lvl1pPr marL="0" indent="0">
              <a:buNone/>
              <a:defRPr sz="1000"/>
            </a:lvl1pPr>
            <a:lvl2pPr marL="321175" indent="0">
              <a:buNone/>
              <a:defRPr sz="800"/>
            </a:lvl2pPr>
            <a:lvl3pPr marL="642354" indent="0">
              <a:buNone/>
              <a:defRPr sz="700"/>
            </a:lvl3pPr>
            <a:lvl4pPr marL="963530" indent="0">
              <a:buNone/>
              <a:defRPr sz="600"/>
            </a:lvl4pPr>
            <a:lvl5pPr marL="1284710" indent="0">
              <a:buNone/>
              <a:defRPr sz="600"/>
            </a:lvl5pPr>
            <a:lvl6pPr marL="1605888" indent="0">
              <a:buNone/>
              <a:defRPr sz="600"/>
            </a:lvl6pPr>
            <a:lvl7pPr marL="1927066" indent="0">
              <a:buNone/>
              <a:defRPr sz="600"/>
            </a:lvl7pPr>
            <a:lvl8pPr marL="2248246" indent="0">
              <a:buNone/>
              <a:defRPr sz="600"/>
            </a:lvl8pPr>
            <a:lvl9pPr marL="2569423" indent="0">
              <a:buNone/>
              <a:defRPr sz="600"/>
            </a:lvl9pPr>
          </a:lstStyle>
          <a:p>
            <a:pPr lvl="0"/>
            <a:r>
              <a:rPr lang="en-US" smtClean="0"/>
              <a:t>Click to edit Master text styles</a:t>
            </a:r>
          </a:p>
        </p:txBody>
      </p:sp>
    </p:spTree>
    <p:extLst>
      <p:ext uri="{BB962C8B-B14F-4D97-AF65-F5344CB8AC3E}">
        <p14:creationId xmlns:p14="http://schemas.microsoft.com/office/powerpoint/2010/main" val="97673286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36" tIns="32116" rIns="64236" bIns="32116"/>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1600664"/>
            <a:ext cx="8228707" cy="4525119"/>
          </a:xfrm>
          <a:prstGeom prst="rect">
            <a:avLst/>
          </a:prstGeom>
        </p:spPr>
        <p:txBody>
          <a:bodyPr vert="eaVert" lIns="64236" tIns="32116" rIns="64236" bIns="3211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4903195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177" y="274588"/>
            <a:ext cx="2057176" cy="5851178"/>
          </a:xfrm>
          <a:prstGeom prst="rect">
            <a:avLst/>
          </a:prstGeom>
        </p:spPr>
        <p:txBody>
          <a:bodyPr vert="eaVert" lIns="64236" tIns="32116" rIns="64236" bIns="32116"/>
          <a:lstStyle/>
          <a:p>
            <a:r>
              <a:rPr lang="en-US" smtClean="0"/>
              <a:t>Click to edit Master title style</a:t>
            </a:r>
            <a:endParaRPr lang="en-US"/>
          </a:p>
        </p:txBody>
      </p:sp>
      <p:sp>
        <p:nvSpPr>
          <p:cNvPr id="3" name="Vertical Text Placeholder 2"/>
          <p:cNvSpPr>
            <a:spLocks noGrp="1"/>
          </p:cNvSpPr>
          <p:nvPr>
            <p:ph type="body" orient="vert" idx="1"/>
          </p:nvPr>
        </p:nvSpPr>
        <p:spPr>
          <a:xfrm>
            <a:off x="457647" y="274588"/>
            <a:ext cx="6064374" cy="5851178"/>
          </a:xfrm>
          <a:prstGeom prst="rect">
            <a:avLst/>
          </a:prstGeom>
        </p:spPr>
        <p:txBody>
          <a:bodyPr vert="eaVert" lIns="64236" tIns="32116" rIns="64236" bIns="32116"/>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0391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92352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4" name="Group 43"/>
          <p:cNvGrpSpPr/>
          <p:nvPr/>
        </p:nvGrpSpPr>
        <p:grpSpPr>
          <a:xfrm>
            <a:off x="658813" y="684213"/>
            <a:ext cx="1263650" cy="1376362"/>
            <a:chOff x="658813" y="684213"/>
            <a:chExt cx="1263650" cy="1376362"/>
          </a:xfrm>
          <a:solidFill>
            <a:srgbClr val="FFFFFF"/>
          </a:solidFill>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
        <p:nvSpPr>
          <p:cNvPr id="2" name="Title 1"/>
          <p:cNvSpPr>
            <a:spLocks noGrp="1"/>
          </p:cNvSpPr>
          <p:nvPr>
            <p:ph type="ctrTitle"/>
          </p:nvPr>
        </p:nvSpPr>
        <p:spPr>
          <a:xfrm>
            <a:off x="658368" y="2743200"/>
            <a:ext cx="7827264" cy="1371600"/>
          </a:xfrm>
        </p:spPr>
        <p:txBody>
          <a:bodyPr lIns="0" rIns="0" anchor="b" anchorCtr="0">
            <a:noAutofit/>
          </a:bodyPr>
          <a:lstStyle>
            <a:lvl1pPr algn="l">
              <a:defRPr sz="3600">
                <a:solidFill>
                  <a:srgbClr val="00925D"/>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58368" y="4114800"/>
            <a:ext cx="7827264" cy="685800"/>
          </a:xfrm>
        </p:spPr>
        <p:txBody>
          <a:bodyPr lIns="0" tIns="228600" rIns="0">
            <a:noAutofit/>
          </a:bodyPr>
          <a:lstStyle>
            <a:lvl1pPr marL="0" indent="0" algn="l">
              <a:spcBef>
                <a:spcPts val="0"/>
              </a:spcBef>
              <a:buNone/>
              <a:defRPr sz="2200" b="0" i="0">
                <a:solidFill>
                  <a:srgbClr val="A4989A"/>
                </a:solidFill>
                <a:latin typeface="Helvetica Neue"/>
                <a:cs typeface="Helvetica Neu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lvl1pPr>
              <a:defRPr>
                <a:solidFill>
                  <a:srgbClr val="A7CDB8"/>
                </a:solidFill>
              </a:defRPr>
            </a:lvl1pPr>
          </a:lstStyle>
          <a:p>
            <a:endParaRPr lang="en-US" dirty="0"/>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601581729"/>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0" i="0">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a:cs typeface="Arial"/>
              </a:defRPr>
            </a:lvl1pPr>
            <a:lvl2pPr>
              <a:buClr>
                <a:srgbClr val="A7CDB8"/>
              </a:buClr>
              <a:defRPr>
                <a:latin typeface="Arial"/>
                <a:cs typeface="Arial"/>
              </a:defRPr>
            </a:lvl2pPr>
            <a:lvl3pPr>
              <a:buClr>
                <a:srgbClr val="A4989A"/>
              </a:buClr>
              <a:defRPr>
                <a:latin typeface="Arial"/>
                <a:cs typeface="Arial"/>
              </a:defRPr>
            </a:lvl3pPr>
            <a:lvl4pPr>
              <a:buClr>
                <a:srgbClr val="A4989A"/>
              </a:buClr>
              <a:defRPr>
                <a:latin typeface="Arial"/>
                <a:cs typeface="Arial"/>
              </a:defRPr>
            </a:lvl4pPr>
            <a:lvl5pPr>
              <a:buClr>
                <a:srgbClr val="A4989A"/>
              </a:buCl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dirty="0"/>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7" name="Picture 6"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41"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82256530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alatino Linotype"/>
                <a:cs typeface="Palatino Linotype"/>
              </a:defRPr>
            </a:lvl1pPr>
          </a:lstStyle>
          <a:p>
            <a:r>
              <a:rPr lang="en-US" dirty="0" smtClean="0"/>
              <a:t>Click to edit Master title style</a:t>
            </a:r>
            <a:endParaRPr lang="en-US" dirty="0"/>
          </a:p>
        </p:txBody>
      </p:sp>
      <p:sp>
        <p:nvSpPr>
          <p:cNvPr id="3" name="Content Placeholder 2"/>
          <p:cNvSpPr>
            <a:spLocks noGrp="1"/>
          </p:cNvSpPr>
          <p:nvPr>
            <p:ph idx="1"/>
          </p:nvPr>
        </p:nvSpPr>
        <p:spPr>
          <a:xfrm>
            <a:off x="1316736" y="1673352"/>
            <a:ext cx="6528816"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prstClr val="white"/>
                  </a:solidFill>
                </a:endParaRPr>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prstClr val="white"/>
                  </a:solidFill>
                </a:endParaRPr>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prstClr val="white"/>
                  </a:solidFill>
                </a:endParaRPr>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prstClr val="white"/>
                  </a:solidFill>
                </a:endParaRPr>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white"/>
                  </a:solidFill>
                </a:endParaRPr>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prstClr val="white"/>
                  </a:solidFill>
                </a:endParaRPr>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prstClr val="white"/>
                  </a:solidFill>
                </a:endParaRPr>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prstClr val="white"/>
                  </a:solidFill>
                </a:endParaRPr>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prstClr val="white"/>
                  </a:solidFill>
                </a:endParaRPr>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36887803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0" name="Picture 19"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1" name="Group 20"/>
          <p:cNvGrpSpPr/>
          <p:nvPr userDrawn="1"/>
        </p:nvGrpSpPr>
        <p:grpSpPr>
          <a:xfrm>
            <a:off x="113641" y="152400"/>
            <a:ext cx="419759" cy="457200"/>
            <a:chOff x="658813" y="684213"/>
            <a:chExt cx="1263650" cy="1376362"/>
          </a:xfrm>
          <a:solidFill>
            <a:srgbClr val="FFFFFF"/>
          </a:solidFill>
        </p:grpSpPr>
        <p:sp>
          <p:nvSpPr>
            <p:cNvPr id="22"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3" name="Group 22"/>
            <p:cNvGrpSpPr/>
            <p:nvPr userDrawn="1"/>
          </p:nvGrpSpPr>
          <p:grpSpPr>
            <a:xfrm>
              <a:off x="658813" y="684213"/>
              <a:ext cx="1263650" cy="561975"/>
              <a:chOff x="658813" y="684213"/>
              <a:chExt cx="1263650" cy="561975"/>
            </a:xfrm>
            <a:grpFill/>
          </p:grpSpPr>
          <p:sp>
            <p:nvSpPr>
              <p:cNvPr id="24"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4"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039046770"/>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39919479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2E6173-C76E-4A9B-974F-2648945F33A6}" type="datetimeFigureOut">
              <a:rPr lang="en-US" smtClean="0"/>
              <a:pPr/>
              <a:t>9/26/2018</a:t>
            </a:fld>
            <a:endParaRPr lang="en-US"/>
          </a:p>
        </p:txBody>
      </p:sp>
      <p:sp>
        <p:nvSpPr>
          <p:cNvPr id="8" name="Footer Placeholder 7"/>
          <p:cNvSpPr>
            <a:spLocks noGrp="1"/>
          </p:cNvSpPr>
          <p:nvPr>
            <p:ph type="ftr" sz="quarter" idx="11"/>
          </p:nvPr>
        </p:nvSpPr>
        <p:spPr/>
        <p:txBody>
          <a:bodyPr/>
          <a:lstStyle/>
          <a:p>
            <a:endParaRPr lang="en-US">
              <a:solidFill>
                <a:srgbClr val="0046AD">
                  <a:lumMod val="40000"/>
                  <a:lumOff val="60000"/>
                </a:srgbClr>
              </a:solidFill>
            </a:endParaRPr>
          </a:p>
        </p:txBody>
      </p:sp>
      <p:sp>
        <p:nvSpPr>
          <p:cNvPr id="9" name="Slide Number Placeholder 8"/>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3" name="Picture 22"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4" name="Group 23"/>
          <p:cNvGrpSpPr/>
          <p:nvPr userDrawn="1"/>
        </p:nvGrpSpPr>
        <p:grpSpPr>
          <a:xfrm>
            <a:off x="113641" y="152400"/>
            <a:ext cx="419759" cy="457200"/>
            <a:chOff x="658813" y="684213"/>
            <a:chExt cx="1263650" cy="1376362"/>
          </a:xfrm>
          <a:solidFill>
            <a:srgbClr val="FFFFFF"/>
          </a:solidFill>
        </p:grpSpPr>
        <p:sp>
          <p:nvSpPr>
            <p:cNvPr id="2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6" name="Group 25"/>
            <p:cNvGrpSpPr/>
            <p:nvPr userDrawn="1"/>
          </p:nvGrpSpPr>
          <p:grpSpPr>
            <a:xfrm>
              <a:off x="658813" y="684213"/>
              <a:ext cx="1263650" cy="561975"/>
              <a:chOff x="658813" y="684213"/>
              <a:chExt cx="1263650" cy="561975"/>
            </a:xfrm>
            <a:grpFill/>
          </p:grpSpPr>
          <p:sp>
            <p:nvSpPr>
              <p:cNvPr id="2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7"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8"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5041121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2E6173-C76E-4A9B-974F-2648945F33A6}" type="datetimeFigureOut">
              <a:rPr lang="en-US" smtClean="0"/>
              <a:pPr/>
              <a:t>9/26/2018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9" name="Picture 18"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0" name="Group 19"/>
          <p:cNvGrpSpPr/>
          <p:nvPr userDrawn="1"/>
        </p:nvGrpSpPr>
        <p:grpSpPr>
          <a:xfrm>
            <a:off x="113641" y="152400"/>
            <a:ext cx="419759" cy="457200"/>
            <a:chOff x="658813" y="684213"/>
            <a:chExt cx="1263650" cy="1376362"/>
          </a:xfrm>
          <a:solidFill>
            <a:srgbClr val="FFFFFF"/>
          </a:solidFill>
        </p:grpSpPr>
        <p:sp>
          <p:nvSpPr>
            <p:cNvPr id="21"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2" name="Group 21"/>
            <p:cNvGrpSpPr/>
            <p:nvPr userDrawn="1"/>
          </p:nvGrpSpPr>
          <p:grpSpPr>
            <a:xfrm>
              <a:off x="658813" y="684213"/>
              <a:ext cx="1263650" cy="561975"/>
              <a:chOff x="658813" y="684213"/>
              <a:chExt cx="1263650" cy="561975"/>
            </a:xfrm>
            <a:grpFill/>
          </p:grpSpPr>
          <p:sp>
            <p:nvSpPr>
              <p:cNvPr id="23"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3"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4"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36238800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E6173-C76E-4A9B-974F-2648945F33A6}" type="datetimeFigureOut">
              <a:rPr lang="en-US" smtClean="0"/>
              <a:pPr/>
              <a:t>9/26/2018</a:t>
            </a:fld>
            <a:endParaRPr lang="en-US"/>
          </a:p>
        </p:txBody>
      </p:sp>
      <p:sp>
        <p:nvSpPr>
          <p:cNvPr id="3" name="Footer Placeholder 2"/>
          <p:cNvSpPr>
            <a:spLocks noGrp="1"/>
          </p:cNvSpPr>
          <p:nvPr>
            <p:ph type="ftr" sz="quarter" idx="11"/>
          </p:nvPr>
        </p:nvSpPr>
        <p:spPr/>
        <p:txBody>
          <a:bodyPr/>
          <a:lstStyle/>
          <a:p>
            <a:endParaRPr lang="en-US">
              <a:solidFill>
                <a:srgbClr val="0046AD">
                  <a:lumMod val="40000"/>
                  <a:lumOff val="60000"/>
                </a:srgbClr>
              </a:solidFill>
            </a:endParaRPr>
          </a:p>
        </p:txBody>
      </p:sp>
      <p:sp>
        <p:nvSpPr>
          <p:cNvPr id="4" name="Slide Number Placeholder 3"/>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18" name="Picture 17"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19" name="Group 18"/>
          <p:cNvGrpSpPr/>
          <p:nvPr userDrawn="1"/>
        </p:nvGrpSpPr>
        <p:grpSpPr>
          <a:xfrm>
            <a:off x="113641" y="152400"/>
            <a:ext cx="419759" cy="457200"/>
            <a:chOff x="658813" y="684213"/>
            <a:chExt cx="1263650" cy="1376362"/>
          </a:xfrm>
          <a:solidFill>
            <a:srgbClr val="FFFFFF"/>
          </a:solidFill>
        </p:grpSpPr>
        <p:sp>
          <p:nvSpPr>
            <p:cNvPr id="20"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1" name="Group 20"/>
            <p:cNvGrpSpPr/>
            <p:nvPr userDrawn="1"/>
          </p:nvGrpSpPr>
          <p:grpSpPr>
            <a:xfrm>
              <a:off x="658813" y="684213"/>
              <a:ext cx="1263650" cy="561975"/>
              <a:chOff x="658813" y="684213"/>
              <a:chExt cx="1263650" cy="561975"/>
            </a:xfrm>
            <a:grpFill/>
          </p:grpSpPr>
          <p:sp>
            <p:nvSpPr>
              <p:cNvPr id="22"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3"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2"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3"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29077851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39326282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E6173-C76E-4A9B-974F-2648945F33A6}" type="datetimeFigureOut">
              <a:rPr lang="en-US" smtClean="0"/>
              <a:pPr/>
              <a:t>9/26/2018</a:t>
            </a:fld>
            <a:endParaRPr lang="en-US"/>
          </a:p>
        </p:txBody>
      </p:sp>
      <p:sp>
        <p:nvSpPr>
          <p:cNvPr id="6" name="Footer Placeholder 5"/>
          <p:cNvSpPr>
            <a:spLocks noGrp="1"/>
          </p:cNvSpPr>
          <p:nvPr>
            <p:ph type="ftr" sz="quarter" idx="11"/>
          </p:nvPr>
        </p:nvSpPr>
        <p:spPr/>
        <p:txBody>
          <a:bodyPr/>
          <a:lstStyle/>
          <a:p>
            <a:endParaRPr lang="en-US">
              <a:solidFill>
                <a:srgbClr val="0046AD">
                  <a:lumMod val="40000"/>
                  <a:lumOff val="60000"/>
                </a:srgbClr>
              </a:solidFill>
            </a:endParaRPr>
          </a:p>
        </p:txBody>
      </p:sp>
      <p:sp>
        <p:nvSpPr>
          <p:cNvPr id="7" name="Slide Number Placeholder 6"/>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pic>
        <p:nvPicPr>
          <p:cNvPr id="21" name="Picture 20" descr="KER Word Mar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477000"/>
            <a:ext cx="774700" cy="221118"/>
          </a:xfrm>
          <a:prstGeom prst="rect">
            <a:avLst/>
          </a:prstGeom>
        </p:spPr>
      </p:pic>
      <p:grpSp>
        <p:nvGrpSpPr>
          <p:cNvPr id="22" name="Group 21"/>
          <p:cNvGrpSpPr/>
          <p:nvPr userDrawn="1"/>
        </p:nvGrpSpPr>
        <p:grpSpPr>
          <a:xfrm>
            <a:off x="113641" y="152400"/>
            <a:ext cx="419759" cy="457200"/>
            <a:chOff x="658813" y="684213"/>
            <a:chExt cx="1263650" cy="1376362"/>
          </a:xfrm>
          <a:solidFill>
            <a:srgbClr val="FFFFFF"/>
          </a:solidFill>
        </p:grpSpPr>
        <p:sp>
          <p:nvSpPr>
            <p:cNvPr id="23"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4" name="Group 23"/>
            <p:cNvGrpSpPr/>
            <p:nvPr userDrawn="1"/>
          </p:nvGrpSpPr>
          <p:grpSpPr>
            <a:xfrm>
              <a:off x="658813" y="684213"/>
              <a:ext cx="1263650" cy="561975"/>
              <a:chOff x="658813" y="684213"/>
              <a:chExt cx="1263650" cy="561975"/>
            </a:xfrm>
            <a:grpFill/>
          </p:grpSpPr>
          <p:sp>
            <p:nvSpPr>
              <p:cNvPr id="25"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1"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2"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4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292742176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2E6173-C76E-4A9B-974F-2648945F33A6}" type="datetimeFigureOut">
              <a:rPr lang="en-US" smtClean="0"/>
              <a:pPr/>
              <a:t>9/26/2018</a:t>
            </a:fld>
            <a:endParaRPr lang="en-US"/>
          </a:p>
        </p:txBody>
      </p:sp>
      <p:sp>
        <p:nvSpPr>
          <p:cNvPr id="4" name="Footer Placeholder 3"/>
          <p:cNvSpPr>
            <a:spLocks noGrp="1"/>
          </p:cNvSpPr>
          <p:nvPr>
            <p:ph type="ftr" sz="quarter" idx="11"/>
          </p:nvPr>
        </p:nvSpPr>
        <p:spPr/>
        <p:txBody>
          <a:bodyPr/>
          <a:lstStyle/>
          <a:p>
            <a:endParaRPr lang="en-US">
              <a:solidFill>
                <a:srgbClr val="0046AD">
                  <a:lumMod val="40000"/>
                  <a:lumOff val="60000"/>
                </a:srgbClr>
              </a:solidFill>
            </a:endParaRPr>
          </a:p>
        </p:txBody>
      </p:sp>
      <p:sp>
        <p:nvSpPr>
          <p:cNvPr id="5" name="Slide Number Placeholder 4"/>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8" name="Group 17"/>
          <p:cNvGrpSpPr/>
          <p:nvPr/>
        </p:nvGrpSpPr>
        <p:grpSpPr>
          <a:xfrm>
            <a:off x="3940175" y="684213"/>
            <a:ext cx="1263650" cy="1376362"/>
            <a:chOff x="658813" y="684213"/>
            <a:chExt cx="1263650" cy="1376362"/>
          </a:xfrm>
          <a:solidFill>
            <a:srgbClr val="FFFFFF"/>
          </a:solidFill>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prstClr val="white"/>
                  </a:solidFill>
                </a:endParaRPr>
              </a:p>
            </p:txBody>
          </p:sp>
        </p:grpSp>
      </p:grpSp>
    </p:spTree>
    <p:extLst>
      <p:ext uri="{BB962C8B-B14F-4D97-AF65-F5344CB8AC3E}">
        <p14:creationId xmlns:p14="http://schemas.microsoft.com/office/powerpoint/2010/main" val="125955509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175851556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E6173-C76E-4A9B-974F-2648945F33A6}" type="datetimeFigureOut">
              <a:rPr lang="en-US" smtClean="0"/>
              <a:pPr/>
              <a:t>9/26/2018</a:t>
            </a:fld>
            <a:endParaRPr lang="en-US"/>
          </a:p>
        </p:txBody>
      </p:sp>
      <p:sp>
        <p:nvSpPr>
          <p:cNvPr id="5" name="Footer Placeholder 4"/>
          <p:cNvSpPr>
            <a:spLocks noGrp="1"/>
          </p:cNvSpPr>
          <p:nvPr>
            <p:ph type="ftr" sz="quarter" idx="11"/>
          </p:nvPr>
        </p:nvSpPr>
        <p:spPr/>
        <p:txBody>
          <a:bodyPr/>
          <a:lstStyle/>
          <a:p>
            <a:endParaRPr lang="en-US">
              <a:solidFill>
                <a:srgbClr val="0046AD">
                  <a:lumMod val="40000"/>
                  <a:lumOff val="60000"/>
                </a:srgbClr>
              </a:solidFill>
            </a:endParaRPr>
          </a:p>
        </p:txBody>
      </p:sp>
      <p:sp>
        <p:nvSpPr>
          <p:cNvPr id="6" name="Slide Number Placeholder 5"/>
          <p:cNvSpPr>
            <a:spLocks noGrp="1"/>
          </p:cNvSpPr>
          <p:nvPr>
            <p:ph type="sldNum" sz="quarter" idx="12"/>
          </p:nvPr>
        </p:nvSpPr>
        <p:spPr/>
        <p:txBody>
          <a:body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31010496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A8348-58C9-4A31-923F-BB8ED229F26D}" type="datetimeFigureOut">
              <a:rPr lang="en-US" smtClean="0"/>
              <a:t>9/26/2018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CDDC4-0C17-4767-9295-2346B23CDAD6}" type="slidenum">
              <a:rPr lang="en-US" smtClean="0"/>
              <a:t>‹#›</a:t>
            </a:fld>
            <a:endParaRPr lang="en-US"/>
          </a:p>
        </p:txBody>
      </p:sp>
    </p:spTree>
    <p:extLst>
      <p:ext uri="{BB962C8B-B14F-4D97-AF65-F5344CB8AC3E}">
        <p14:creationId xmlns:p14="http://schemas.microsoft.com/office/powerpoint/2010/main" val="1497089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440" tIns="0" rIns="91440" bIns="0" rtlCol="0" anchor="ctr"/>
          <a:lstStyle>
            <a:lvl1pPr algn="r">
              <a:defRPr sz="700" b="0" i="0">
                <a:solidFill>
                  <a:srgbClr val="A4989A"/>
                </a:solidFill>
                <a:latin typeface="Helvetica Neue Light"/>
                <a:cs typeface="Helvetica Neue Light"/>
              </a:defRPr>
            </a:lvl1pPr>
          </a:lstStyle>
          <a:p>
            <a:fld id="{782E6173-C76E-4A9B-974F-2648945F33A6}" type="datetimeFigureOut">
              <a:rPr lang="en-US" smtClean="0"/>
              <a:pPr/>
              <a:t>9/26/2018</a:t>
            </a:fld>
            <a:endParaRPr lang="en-US" dirty="0"/>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400">
                <a:solidFill>
                  <a:schemeClr val="bg2">
                    <a:lumMod val="40000"/>
                    <a:lumOff val="60000"/>
                  </a:schemeClr>
                </a:solidFill>
              </a:defRPr>
            </a:lvl1pPr>
          </a:lstStyle>
          <a:p>
            <a:endParaRPr lang="en-US" dirty="0">
              <a:solidFill>
                <a:srgbClr val="0046AD">
                  <a:lumMod val="40000"/>
                  <a:lumOff val="60000"/>
                </a:srgbClr>
              </a:solidFill>
            </a:endParaRPr>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A4989A"/>
                </a:solidFill>
                <a:latin typeface="Helvetica Neue Light"/>
                <a:cs typeface="Helvetica Neue Light"/>
              </a:rPr>
              <a:t>©2014 MFMER  |  slide-</a:t>
            </a:r>
            <a:fld id="{D445C29B-035B-48ED-941F-A66A11A8A322}" type="slidenum">
              <a:rPr lang="en-US" sz="700" smtClean="0">
                <a:solidFill>
                  <a:srgbClr val="A4989A"/>
                </a:solidFill>
                <a:latin typeface="Helvetica Neue Light"/>
                <a:cs typeface="Helvetica Neue Light"/>
              </a:rPr>
              <a:pPr/>
              <a:t>‹#›</a:t>
            </a:fld>
            <a:endParaRPr lang="en-US" sz="700" dirty="0" smtClean="0">
              <a:solidFill>
                <a:srgbClr val="A4989A"/>
              </a:solidFill>
              <a:latin typeface="Helvetica Neue Light"/>
              <a:cs typeface="Helvetica Neue Light"/>
            </a:endParaRPr>
          </a:p>
        </p:txBody>
      </p:sp>
    </p:spTree>
    <p:extLst>
      <p:ext uri="{BB962C8B-B14F-4D97-AF65-F5344CB8AC3E}">
        <p14:creationId xmlns:p14="http://schemas.microsoft.com/office/powerpoint/2010/main" val="31602249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rgbClr val="00925D"/>
          </a:solidFill>
          <a:latin typeface="Arial"/>
          <a:ea typeface="+mj-ea"/>
          <a:cs typeface="Arial"/>
        </a:defRPr>
      </a:lvl1pPr>
    </p:titleStyle>
    <p:bodyStyle>
      <a:lvl1pPr marL="228600" indent="-228600" algn="l" defTabSz="914400" rtl="0" eaLnBrk="1" latinLnBrk="0" hangingPunct="1">
        <a:lnSpc>
          <a:spcPct val="90000"/>
        </a:lnSpc>
        <a:spcBef>
          <a:spcPts val="1500"/>
        </a:spcBef>
        <a:buClr>
          <a:srgbClr val="DAA15E"/>
        </a:buClr>
        <a:buFont typeface="Arial" pitchFamily="34" charset="0"/>
        <a:buChar char="•"/>
        <a:defRPr sz="2800" b="0" i="0" kern="1200">
          <a:solidFill>
            <a:srgbClr val="A4989A"/>
          </a:solidFill>
          <a:latin typeface="Arial"/>
          <a:ea typeface="+mn-ea"/>
          <a:cs typeface="Arial"/>
        </a:defRPr>
      </a:lvl1pPr>
      <a:lvl2pPr marL="692150" indent="-23495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2pPr>
      <a:lvl3pPr marL="11430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3pPr>
      <a:lvl4pPr marL="16002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4pPr>
      <a:lvl5pPr marL="20574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440" tIns="0" rIns="91440" bIns="0" rtlCol="0" anchor="ctr"/>
          <a:lstStyle>
            <a:lvl1pPr algn="r">
              <a:defRPr sz="700" b="0" i="0">
                <a:solidFill>
                  <a:srgbClr val="A4989A"/>
                </a:solidFill>
                <a:latin typeface="Helvetica Neue Light"/>
                <a:cs typeface="Helvetica Neue Light"/>
              </a:defRPr>
            </a:lvl1pPr>
          </a:lstStyle>
          <a:p>
            <a:fld id="{782E6173-C76E-4A9B-974F-2648945F33A6}" type="datetimeFigureOut">
              <a:rPr lang="en-US" smtClean="0"/>
              <a:pPr/>
              <a:t>9/26/2018</a:t>
            </a:fld>
            <a:endParaRPr lang="en-US" dirty="0"/>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400">
                <a:solidFill>
                  <a:schemeClr val="bg2">
                    <a:lumMod val="40000"/>
                    <a:lumOff val="60000"/>
                  </a:schemeClr>
                </a:solidFill>
              </a:defRPr>
            </a:lvl1pPr>
          </a:lstStyle>
          <a:p>
            <a:endParaRPr lang="en-US" dirty="0">
              <a:solidFill>
                <a:srgbClr val="0046AD">
                  <a:lumMod val="40000"/>
                  <a:lumOff val="60000"/>
                </a:srgbClr>
              </a:solidFill>
            </a:endParaRPr>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A4989A"/>
                </a:solidFill>
                <a:latin typeface="Helvetica Neue Light"/>
                <a:cs typeface="Helvetica Neue Light"/>
              </a:rPr>
              <a:t>©2014 MFMER  |  slide-</a:t>
            </a:r>
            <a:fld id="{D445C29B-035B-48ED-941F-A66A11A8A322}" type="slidenum">
              <a:rPr lang="en-US" sz="700" smtClean="0">
                <a:solidFill>
                  <a:srgbClr val="A4989A"/>
                </a:solidFill>
                <a:latin typeface="Helvetica Neue Light"/>
                <a:cs typeface="Helvetica Neue Light"/>
              </a:rPr>
              <a:pPr/>
              <a:t>‹#›</a:t>
            </a:fld>
            <a:endParaRPr lang="en-US" sz="700" dirty="0" smtClean="0">
              <a:solidFill>
                <a:srgbClr val="A4989A"/>
              </a:solidFill>
              <a:latin typeface="Helvetica Neue Light"/>
              <a:cs typeface="Helvetica Neue Light"/>
            </a:endParaRPr>
          </a:p>
        </p:txBody>
      </p:sp>
    </p:spTree>
    <p:extLst>
      <p:ext uri="{BB962C8B-B14F-4D97-AF65-F5344CB8AC3E}">
        <p14:creationId xmlns:p14="http://schemas.microsoft.com/office/powerpoint/2010/main" val="2397358473"/>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rgbClr val="00925D"/>
          </a:solidFill>
          <a:latin typeface="Arial"/>
          <a:ea typeface="+mj-ea"/>
          <a:cs typeface="Arial"/>
        </a:defRPr>
      </a:lvl1pPr>
    </p:titleStyle>
    <p:bodyStyle>
      <a:lvl1pPr marL="228600" indent="-228600" algn="l" defTabSz="914400" rtl="0" eaLnBrk="1" latinLnBrk="0" hangingPunct="1">
        <a:lnSpc>
          <a:spcPct val="90000"/>
        </a:lnSpc>
        <a:spcBef>
          <a:spcPts val="1500"/>
        </a:spcBef>
        <a:buClr>
          <a:srgbClr val="DAA15E"/>
        </a:buClr>
        <a:buFont typeface="Arial" pitchFamily="34" charset="0"/>
        <a:buChar char="•"/>
        <a:defRPr sz="2800" b="0" i="0" kern="1200">
          <a:solidFill>
            <a:srgbClr val="A4989A"/>
          </a:solidFill>
          <a:latin typeface="Arial"/>
          <a:ea typeface="+mn-ea"/>
          <a:cs typeface="Arial"/>
        </a:defRPr>
      </a:lvl1pPr>
      <a:lvl2pPr marL="692150" indent="-23495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2pPr>
      <a:lvl3pPr marL="11430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3pPr>
      <a:lvl4pPr marL="16002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4pPr>
      <a:lvl5pPr marL="20574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4764601"/>
      </p:ext>
    </p:extLst>
  </p:cSld>
  <p:clrMap bg1="dk2" tx1="lt1" bg2="dk1"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ransition/>
  <p:txStyles>
    <p:titleStyle>
      <a:lvl1pPr marL="26765" indent="-26765" algn="ctr" rtl="0" eaLnBrk="0" fontAlgn="base" hangingPunct="0">
        <a:spcBef>
          <a:spcPct val="0"/>
        </a:spcBef>
        <a:spcAft>
          <a:spcPct val="0"/>
        </a:spcAft>
        <a:defRPr sz="5900">
          <a:solidFill>
            <a:schemeClr val="tx1"/>
          </a:solidFill>
          <a:latin typeface="+mj-lt"/>
          <a:ea typeface="+mj-ea"/>
          <a:cs typeface="+mj-cs"/>
          <a:sym typeface="Gill Sans" charset="0"/>
        </a:defRPr>
      </a:lvl1pPr>
      <a:lvl2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2pPr>
      <a:lvl3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3pPr>
      <a:lvl4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4pPr>
      <a:lvl5pPr marL="26765" indent="-26765" algn="ctr" rtl="0" eaLnBrk="0" fontAlgn="base" hangingPunct="0">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charset="0"/>
        </a:defRPr>
      </a:lvl5pPr>
      <a:lvl6pPr marL="349056"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6pPr>
      <a:lvl7pPr marL="670235"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7pPr>
      <a:lvl8pPr marL="991411"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8pPr>
      <a:lvl9pPr marL="1312590" algn="ctr" rtl="0" fontAlgn="base">
        <a:spcBef>
          <a:spcPct val="0"/>
        </a:spcBef>
        <a:spcAft>
          <a:spcPct val="0"/>
        </a:spcAft>
        <a:defRPr sz="5900">
          <a:solidFill>
            <a:schemeClr val="tx1"/>
          </a:solidFill>
          <a:latin typeface="Gill Sans" pitchFamily="-111" charset="0"/>
          <a:ea typeface="ヒラギノ角ゴ ProN W3" pitchFamily="-111" charset="-128"/>
          <a:cs typeface="ヒラギノ角ゴ ProN W3" pitchFamily="-111" charset="-128"/>
          <a:sym typeface="Gill Sans" pitchFamily="-111" charset="0"/>
        </a:defRPr>
      </a:lvl9pPr>
    </p:titleStyle>
    <p:bodyStyle>
      <a:lvl1pPr marL="651315"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1pPr>
      <a:lvl2pPr marL="963580"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2pPr>
      <a:lvl3pPr marL="1275854"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3pPr>
      <a:lvl4pPr marL="1588126"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4pPr>
      <a:lvl5pPr marL="1900403" indent="-400373" algn="l" rtl="0" eaLnBrk="0" fontAlgn="base" hangingPunct="0">
        <a:spcBef>
          <a:spcPts val="1687"/>
        </a:spcBef>
        <a:spcAft>
          <a:spcPct val="0"/>
        </a:spcAft>
        <a:buClr>
          <a:srgbClr val="FFFFFF"/>
        </a:buClr>
        <a:buSzPct val="171000"/>
        <a:buFont typeface="Gill Sans" charset="0"/>
        <a:buChar char="•"/>
        <a:defRPr sz="3000">
          <a:solidFill>
            <a:schemeClr val="tx1"/>
          </a:solidFill>
          <a:latin typeface="+mn-lt"/>
          <a:ea typeface="+mn-ea"/>
          <a:cs typeface="+mn-cs"/>
          <a:sym typeface="Gill Sans" charset="0"/>
        </a:defRPr>
      </a:lvl5pPr>
      <a:lvl6pPr marL="2222595"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6pPr>
      <a:lvl7pPr marL="2543774"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7pPr>
      <a:lvl8pPr marL="2864948"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8pPr>
      <a:lvl9pPr marL="3186130" indent="-401469" algn="l" rtl="0" fontAlgn="base">
        <a:spcBef>
          <a:spcPts val="1687"/>
        </a:spcBef>
        <a:spcAft>
          <a:spcPct val="0"/>
        </a:spcAft>
        <a:buClr>
          <a:srgbClr val="FFFFFF"/>
        </a:buClr>
        <a:buSzPct val="171000"/>
        <a:buFont typeface="Gill Sans" pitchFamily="-111" charset="0"/>
        <a:buChar char="•"/>
        <a:defRPr sz="3000">
          <a:solidFill>
            <a:schemeClr val="tx1"/>
          </a:solidFill>
          <a:latin typeface="+mn-lt"/>
          <a:ea typeface="+mn-ea"/>
          <a:cs typeface="+mn-cs"/>
          <a:sym typeface="Gill Sans" pitchFamily="-111" charset="0"/>
        </a:defRPr>
      </a:lvl9pPr>
    </p:bodyStyle>
    <p:otherStyle>
      <a:defPPr>
        <a:defRPr lang="en-US"/>
      </a:defPPr>
      <a:lvl1pPr marL="0" algn="l" defTabSz="321175" rtl="0" eaLnBrk="1" latinLnBrk="0" hangingPunct="1">
        <a:defRPr sz="1300" kern="1200">
          <a:solidFill>
            <a:schemeClr val="tx1"/>
          </a:solidFill>
          <a:latin typeface="+mn-lt"/>
          <a:ea typeface="+mn-ea"/>
          <a:cs typeface="+mn-cs"/>
        </a:defRPr>
      </a:lvl1pPr>
      <a:lvl2pPr marL="321175" algn="l" defTabSz="321175" rtl="0" eaLnBrk="1" latinLnBrk="0" hangingPunct="1">
        <a:defRPr sz="1300" kern="1200">
          <a:solidFill>
            <a:schemeClr val="tx1"/>
          </a:solidFill>
          <a:latin typeface="+mn-lt"/>
          <a:ea typeface="+mn-ea"/>
          <a:cs typeface="+mn-cs"/>
        </a:defRPr>
      </a:lvl2pPr>
      <a:lvl3pPr marL="642354" algn="l" defTabSz="321175" rtl="0" eaLnBrk="1" latinLnBrk="0" hangingPunct="1">
        <a:defRPr sz="1300" kern="1200">
          <a:solidFill>
            <a:schemeClr val="tx1"/>
          </a:solidFill>
          <a:latin typeface="+mn-lt"/>
          <a:ea typeface="+mn-ea"/>
          <a:cs typeface="+mn-cs"/>
        </a:defRPr>
      </a:lvl3pPr>
      <a:lvl4pPr marL="963530" algn="l" defTabSz="321175" rtl="0" eaLnBrk="1" latinLnBrk="0" hangingPunct="1">
        <a:defRPr sz="1300" kern="1200">
          <a:solidFill>
            <a:schemeClr val="tx1"/>
          </a:solidFill>
          <a:latin typeface="+mn-lt"/>
          <a:ea typeface="+mn-ea"/>
          <a:cs typeface="+mn-cs"/>
        </a:defRPr>
      </a:lvl4pPr>
      <a:lvl5pPr marL="1284710" algn="l" defTabSz="321175" rtl="0" eaLnBrk="1" latinLnBrk="0" hangingPunct="1">
        <a:defRPr sz="1300" kern="1200">
          <a:solidFill>
            <a:schemeClr val="tx1"/>
          </a:solidFill>
          <a:latin typeface="+mn-lt"/>
          <a:ea typeface="+mn-ea"/>
          <a:cs typeface="+mn-cs"/>
        </a:defRPr>
      </a:lvl5pPr>
      <a:lvl6pPr marL="1605888" algn="l" defTabSz="321175" rtl="0" eaLnBrk="1" latinLnBrk="0" hangingPunct="1">
        <a:defRPr sz="1300" kern="1200">
          <a:solidFill>
            <a:schemeClr val="tx1"/>
          </a:solidFill>
          <a:latin typeface="+mn-lt"/>
          <a:ea typeface="+mn-ea"/>
          <a:cs typeface="+mn-cs"/>
        </a:defRPr>
      </a:lvl6pPr>
      <a:lvl7pPr marL="1927066" algn="l" defTabSz="321175" rtl="0" eaLnBrk="1" latinLnBrk="0" hangingPunct="1">
        <a:defRPr sz="1300" kern="1200">
          <a:solidFill>
            <a:schemeClr val="tx1"/>
          </a:solidFill>
          <a:latin typeface="+mn-lt"/>
          <a:ea typeface="+mn-ea"/>
          <a:cs typeface="+mn-cs"/>
        </a:defRPr>
      </a:lvl7pPr>
      <a:lvl8pPr marL="2248246" algn="l" defTabSz="321175" rtl="0" eaLnBrk="1" latinLnBrk="0" hangingPunct="1">
        <a:defRPr sz="1300" kern="1200">
          <a:solidFill>
            <a:schemeClr val="tx1"/>
          </a:solidFill>
          <a:latin typeface="+mn-lt"/>
          <a:ea typeface="+mn-ea"/>
          <a:cs typeface="+mn-cs"/>
        </a:defRPr>
      </a:lvl8pPr>
      <a:lvl9pPr marL="2569423" algn="l" defTabSz="321175"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440" tIns="0" rIns="91440" bIns="0" rtlCol="0" anchor="ctr"/>
          <a:lstStyle>
            <a:lvl1pPr algn="r">
              <a:defRPr sz="700" b="0" i="0">
                <a:solidFill>
                  <a:srgbClr val="A4989A"/>
                </a:solidFill>
                <a:latin typeface="Helvetica Neue Light"/>
                <a:cs typeface="Helvetica Neue Light"/>
              </a:defRPr>
            </a:lvl1pPr>
          </a:lstStyle>
          <a:p>
            <a:fld id="{782E6173-C76E-4A9B-974F-2648945F33A6}" type="datetimeFigureOut">
              <a:rPr lang="en-US" smtClean="0"/>
              <a:pPr/>
              <a:t>9/26/2018</a:t>
            </a:fld>
            <a:endParaRPr lang="en-US" dirty="0"/>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400">
                <a:solidFill>
                  <a:schemeClr val="bg2">
                    <a:lumMod val="40000"/>
                    <a:lumOff val="60000"/>
                  </a:schemeClr>
                </a:solidFill>
              </a:defRPr>
            </a:lvl1pPr>
          </a:lstStyle>
          <a:p>
            <a:endParaRPr lang="en-US" dirty="0">
              <a:solidFill>
                <a:srgbClr val="0046AD">
                  <a:lumMod val="40000"/>
                  <a:lumOff val="60000"/>
                </a:srgbClr>
              </a:solidFill>
            </a:endParaRPr>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0A2933E7-78F5-43F7-931E-F79EC810BB82}" type="slidenum">
              <a:rPr lang="en-US" smtClean="0">
                <a:solidFill>
                  <a:srgbClr val="0046AD">
                    <a:lumMod val="60000"/>
                    <a:lumOff val="40000"/>
                  </a:srgbClr>
                </a:solidFill>
              </a:rPr>
              <a:pPr/>
              <a:t>‹#›</a:t>
            </a:fld>
            <a:endParaRPr lang="en-US">
              <a:solidFill>
                <a:srgbClr val="0046AD">
                  <a:lumMod val="60000"/>
                  <a:lumOff val="40000"/>
                </a:srgbClr>
              </a:solidFill>
            </a:endParaRPr>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A4989A"/>
                </a:solidFill>
                <a:latin typeface="Helvetica Neue Light"/>
                <a:cs typeface="Helvetica Neue Light"/>
              </a:rPr>
              <a:t>©2014 MFMER  |  slide-</a:t>
            </a:r>
            <a:fld id="{D445C29B-035B-48ED-941F-A66A11A8A322}" type="slidenum">
              <a:rPr lang="en-US" sz="700" smtClean="0">
                <a:solidFill>
                  <a:srgbClr val="A4989A"/>
                </a:solidFill>
                <a:latin typeface="Helvetica Neue Light"/>
                <a:cs typeface="Helvetica Neue Light"/>
              </a:rPr>
              <a:pPr/>
              <a:t>‹#›</a:t>
            </a:fld>
            <a:endParaRPr lang="en-US" sz="700" dirty="0" smtClean="0">
              <a:solidFill>
                <a:srgbClr val="A4989A"/>
              </a:solidFill>
              <a:latin typeface="Helvetica Neue Light"/>
              <a:cs typeface="Helvetica Neue Light"/>
            </a:endParaRPr>
          </a:p>
        </p:txBody>
      </p:sp>
    </p:spTree>
    <p:extLst>
      <p:ext uri="{BB962C8B-B14F-4D97-AF65-F5344CB8AC3E}">
        <p14:creationId xmlns:p14="http://schemas.microsoft.com/office/powerpoint/2010/main" val="3013172732"/>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rgbClr val="00925D"/>
          </a:solidFill>
          <a:latin typeface="Arial"/>
          <a:ea typeface="+mj-ea"/>
          <a:cs typeface="Arial"/>
        </a:defRPr>
      </a:lvl1pPr>
    </p:titleStyle>
    <p:bodyStyle>
      <a:lvl1pPr marL="228600" indent="-228600" algn="l" defTabSz="914400" rtl="0" eaLnBrk="1" latinLnBrk="0" hangingPunct="1">
        <a:lnSpc>
          <a:spcPct val="90000"/>
        </a:lnSpc>
        <a:spcBef>
          <a:spcPts val="1500"/>
        </a:spcBef>
        <a:buClr>
          <a:srgbClr val="DAA15E"/>
        </a:buClr>
        <a:buFont typeface="Arial" pitchFamily="34" charset="0"/>
        <a:buChar char="•"/>
        <a:defRPr sz="2800" b="0" i="0" kern="1200">
          <a:solidFill>
            <a:srgbClr val="A4989A"/>
          </a:solidFill>
          <a:latin typeface="Arial"/>
          <a:ea typeface="+mn-ea"/>
          <a:cs typeface="Arial"/>
        </a:defRPr>
      </a:lvl1pPr>
      <a:lvl2pPr marL="692150" indent="-23495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2pPr>
      <a:lvl3pPr marL="11430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3pPr>
      <a:lvl4pPr marL="16002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4pPr>
      <a:lvl5pPr marL="2057400" indent="-228600" algn="l" defTabSz="914400" rtl="0" eaLnBrk="1" latinLnBrk="0" hangingPunct="1">
        <a:lnSpc>
          <a:spcPct val="90000"/>
        </a:lnSpc>
        <a:spcBef>
          <a:spcPts val="600"/>
        </a:spcBef>
        <a:buClr>
          <a:srgbClr val="A7CDB8"/>
        </a:buClr>
        <a:buFont typeface="Arial" pitchFamily="34" charset="0"/>
        <a:buChar char="•"/>
        <a:defRPr sz="2800" b="0" i="0" kern="1200">
          <a:solidFill>
            <a:srgbClr val="A4989A"/>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3.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rPr>
              <a:t>Doing MDM &amp; SDM in Practice</a:t>
            </a:r>
            <a:endParaRPr lang="en-US" dirty="0">
              <a:solidFill>
                <a:schemeClr val="bg1"/>
              </a:solidFill>
            </a:endParaRPr>
          </a:p>
        </p:txBody>
      </p:sp>
    </p:spTree>
    <p:extLst>
      <p:ext uri="{BB962C8B-B14F-4D97-AF65-F5344CB8AC3E}">
        <p14:creationId xmlns:p14="http://schemas.microsoft.com/office/powerpoint/2010/main" val="1866820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fontScale="77500" lnSpcReduction="20000"/>
          </a:bodyPr>
          <a:lstStyle/>
          <a:p>
            <a:pPr marL="0" indent="0">
              <a:buNone/>
            </a:pPr>
            <a:r>
              <a:rPr lang="en-US" i="1" dirty="0" smtClean="0">
                <a:solidFill>
                  <a:srgbClr val="A4989A"/>
                </a:solidFill>
              </a:rPr>
              <a:t>You </a:t>
            </a:r>
            <a:r>
              <a:rPr lang="en-US" i="1" dirty="0">
                <a:solidFill>
                  <a:srgbClr val="A4989A"/>
                </a:solidFill>
              </a:rPr>
              <a:t>are Sarah</a:t>
            </a:r>
            <a:r>
              <a:rPr lang="en-US" dirty="0">
                <a:solidFill>
                  <a:srgbClr val="A4989A"/>
                </a:solidFill>
              </a:rPr>
              <a:t>, a 35 </a:t>
            </a:r>
            <a:r>
              <a:rPr lang="en-US" dirty="0" smtClean="0">
                <a:solidFill>
                  <a:srgbClr val="A4989A"/>
                </a:solidFill>
              </a:rPr>
              <a:t>year-old, </a:t>
            </a:r>
            <a:r>
              <a:rPr lang="en-US" dirty="0">
                <a:solidFill>
                  <a:srgbClr val="A4989A"/>
                </a:solidFill>
              </a:rPr>
              <a:t>mother of 3, and you are seeing your primary care clinician of many years. Not only does your clinician see you, but has taken care of your extended family for many years. Your parents are in poor health, living with multiple chronic conditions each and you have helped them manage clinic visits, hospitalizations, and worsening health in their home over the years. You have done this with little support from </a:t>
            </a:r>
            <a:r>
              <a:rPr lang="en-US" dirty="0" smtClean="0">
                <a:solidFill>
                  <a:srgbClr val="A4989A"/>
                </a:solidFill>
              </a:rPr>
              <a:t>your</a:t>
            </a:r>
            <a:r>
              <a:rPr lang="en-US" dirty="0" smtClean="0">
                <a:solidFill>
                  <a:srgbClr val="A4989A"/>
                </a:solidFill>
              </a:rPr>
              <a:t> </a:t>
            </a:r>
            <a:r>
              <a:rPr lang="en-US" dirty="0">
                <a:solidFill>
                  <a:srgbClr val="A4989A"/>
                </a:solidFill>
              </a:rPr>
              <a:t>husband, and your kids are still too young to lend a hand. Additionally, you have type 2 diabetes, hypertension, and have struggled with losing weight for many years. These are the conditions that you are seeing your clinician for today. You also smoke regularly as a mechanism to cope with the stress, although you have tried to quit multiple times. You know going into this visit that your clinician is again going to bring up the fact you should lose some weight and stop smoking</a:t>
            </a:r>
            <a:r>
              <a:rPr lang="en-US" dirty="0" smtClean="0">
                <a:solidFill>
                  <a:srgbClr val="A4989A"/>
                </a:solidFill>
              </a:rPr>
              <a:t>. You also feel that your life is slowly slipping away from you, and struggle to find meaning in activities that previously seemed important to you.</a:t>
            </a:r>
            <a:endParaRPr lang="en-US" dirty="0">
              <a:solidFill>
                <a:srgbClr val="A4989A"/>
              </a:solidFill>
            </a:endParaRPr>
          </a:p>
          <a:p>
            <a:endParaRPr lang="en-US" dirty="0">
              <a:solidFill>
                <a:srgbClr val="A4989A"/>
              </a:solidFill>
            </a:endParaRPr>
          </a:p>
        </p:txBody>
      </p:sp>
    </p:spTree>
    <p:extLst>
      <p:ext uri="{BB962C8B-B14F-4D97-AF65-F5344CB8AC3E}">
        <p14:creationId xmlns:p14="http://schemas.microsoft.com/office/powerpoint/2010/main" val="25558088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Activity</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2716491561"/>
      </p:ext>
    </p:extLst>
  </p:cSld>
  <p:clrMapOvr>
    <a:masterClrMapping/>
  </p:clrMapOvr>
  <p:transition advTm="1143"/>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38200"/>
            <a:ext cx="7827264" cy="4800600"/>
          </a:xfrm>
        </p:spPr>
        <p:txBody>
          <a:bodyPr/>
          <a:lstStyle/>
          <a:p>
            <a:pPr marL="514350" indent="-514350">
              <a:buFont typeface="+mj-lt"/>
              <a:buAutoNum type="arabicPeriod"/>
            </a:pPr>
            <a:r>
              <a:rPr lang="en-US" sz="3200" i="1" dirty="0" smtClean="0"/>
              <a:t>Pair up. Decide which person will play “patient” and the other “clinician.” </a:t>
            </a:r>
          </a:p>
          <a:p>
            <a:pPr marL="514350" indent="-514350">
              <a:buFont typeface="+mj-lt"/>
              <a:buAutoNum type="arabicPeriod"/>
            </a:pPr>
            <a:endParaRPr lang="en-US" sz="3200" i="1" dirty="0" smtClean="0"/>
          </a:p>
          <a:p>
            <a:pPr marL="514350" indent="-514350">
              <a:buFont typeface="+mj-lt"/>
              <a:buAutoNum type="arabicPeriod"/>
            </a:pPr>
            <a:r>
              <a:rPr lang="en-US" sz="3200" i="1" dirty="0" smtClean="0"/>
              <a:t>Patients – take time to read Sarah’s story and assume your role as her.</a:t>
            </a:r>
          </a:p>
          <a:p>
            <a:pPr marL="514350" indent="-514350">
              <a:buFont typeface="+mj-lt"/>
              <a:buAutoNum type="arabicPeriod"/>
            </a:pPr>
            <a:endParaRPr lang="en-US" sz="3200" i="1" dirty="0" smtClean="0"/>
          </a:p>
          <a:p>
            <a:pPr marL="514350" indent="-514350">
              <a:buFont typeface="+mj-lt"/>
              <a:buAutoNum type="arabicPeriod"/>
            </a:pPr>
            <a:r>
              <a:rPr lang="en-US" sz="3200" i="1" dirty="0" smtClean="0"/>
              <a:t>Clinicians, when the patient is ready, begin the conversation with Sarah by asking “What can I do for you today?”</a:t>
            </a:r>
            <a:endParaRPr lang="en-US" sz="3200" i="1" dirty="0"/>
          </a:p>
        </p:txBody>
      </p:sp>
    </p:spTree>
    <p:extLst>
      <p:ext uri="{BB962C8B-B14F-4D97-AF65-F5344CB8AC3E}">
        <p14:creationId xmlns:p14="http://schemas.microsoft.com/office/powerpoint/2010/main" val="2397214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Debrief</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2737886501"/>
      </p:ext>
    </p:extLst>
  </p:cSld>
  <p:clrMapOvr>
    <a:masterClrMapping/>
  </p:clrMapOvr>
  <p:transition advTm="1143"/>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val 12"/>
          <p:cNvSpPr>
            <a:spLocks noChangeArrowheads="1"/>
          </p:cNvSpPr>
          <p:nvPr/>
        </p:nvSpPr>
        <p:spPr bwMode="auto">
          <a:xfrm>
            <a:off x="2657031" y="2668939"/>
            <a:ext cx="3451225" cy="1981200"/>
          </a:xfrm>
          <a:prstGeom prst="ellipse">
            <a:avLst/>
          </a:prstGeom>
          <a:noFill/>
          <a:ln w="28575">
            <a:solidFill>
              <a:srgbClr val="FFFFFF"/>
            </a:solidFill>
            <a:round/>
            <a:headEnd/>
            <a:tailEnd/>
          </a:ln>
        </p:spPr>
        <p:txBody>
          <a:bodyPr wrap="none" lIns="91430" tIns="45716" rIns="91430" bIns="45716" anchor="ctr"/>
          <a:lstStyle/>
          <a:p>
            <a:endParaRPr lang="fr-FR" sz="2000">
              <a:solidFill>
                <a:prstClr val="white"/>
              </a:solidFill>
              <a:ea typeface="MS PGothic" charset="0"/>
              <a:cs typeface="MS PGothic" charset="0"/>
            </a:endParaRPr>
          </a:p>
        </p:txBody>
      </p:sp>
      <p:sp>
        <p:nvSpPr>
          <p:cNvPr id="16387" name="Text Box 5"/>
          <p:cNvSpPr txBox="1">
            <a:spLocks noChangeArrowheads="1"/>
          </p:cNvSpPr>
          <p:nvPr/>
        </p:nvSpPr>
        <p:spPr bwMode="auto">
          <a:xfrm>
            <a:off x="1199562" y="382461"/>
            <a:ext cx="1360686" cy="769433"/>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Evidence </a:t>
            </a:r>
          </a:p>
          <a:p>
            <a:pPr algn="ctr" eaLnBrk="1" hangingPunct="1"/>
            <a:r>
              <a:rPr lang="en-US" sz="2200" dirty="0">
                <a:solidFill>
                  <a:srgbClr val="FFFFFF"/>
                </a:solidFill>
                <a:latin typeface="Arial"/>
                <a:ea typeface="MS PGothic" charset="0"/>
                <a:cs typeface="MS PGothic" charset="0"/>
              </a:rPr>
              <a:t>synthesis</a:t>
            </a:r>
          </a:p>
        </p:txBody>
      </p:sp>
      <p:sp>
        <p:nvSpPr>
          <p:cNvPr id="16388" name="Text Box 6"/>
          <p:cNvSpPr txBox="1">
            <a:spLocks noChangeArrowheads="1"/>
          </p:cNvSpPr>
          <p:nvPr/>
        </p:nvSpPr>
        <p:spPr bwMode="auto">
          <a:xfrm>
            <a:off x="5777657" y="382461"/>
            <a:ext cx="2613352" cy="769433"/>
          </a:xfrm>
          <a:prstGeom prst="rect">
            <a:avLst/>
          </a:prstGeom>
          <a:noFill/>
          <a:ln w="9525">
            <a:noFill/>
            <a:miter lim="800000"/>
            <a:headEnd/>
            <a:tailEnd/>
          </a:ln>
          <a:extLst/>
        </p:spPr>
        <p:txBody>
          <a:bodyPr wrap="squar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Observation </a:t>
            </a:r>
          </a:p>
          <a:p>
            <a:pPr algn="ctr" eaLnBrk="1" hangingPunct="1"/>
            <a:r>
              <a:rPr lang="en-US" sz="2200" dirty="0">
                <a:solidFill>
                  <a:srgbClr val="FFFFFF"/>
                </a:solidFill>
                <a:latin typeface="Arial"/>
                <a:ea typeface="MS PGothic" charset="0"/>
                <a:cs typeface="MS PGothic" charset="0"/>
              </a:rPr>
              <a:t>clinical encounters</a:t>
            </a:r>
          </a:p>
        </p:txBody>
      </p:sp>
      <p:sp>
        <p:nvSpPr>
          <p:cNvPr id="16389" name="Text Box 7"/>
          <p:cNvSpPr txBox="1">
            <a:spLocks noChangeArrowheads="1"/>
          </p:cNvSpPr>
          <p:nvPr/>
        </p:nvSpPr>
        <p:spPr bwMode="auto">
          <a:xfrm>
            <a:off x="2984315" y="2877933"/>
            <a:ext cx="2864917" cy="1631208"/>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dirty="0">
                <a:solidFill>
                  <a:srgbClr val="FFFFFF"/>
                </a:solidFill>
                <a:latin typeface="Arial"/>
                <a:ea typeface="MS PGothic" charset="0"/>
                <a:cs typeface="MS PGothic" charset="0"/>
              </a:rPr>
              <a:t>Designers</a:t>
            </a:r>
          </a:p>
          <a:p>
            <a:pPr algn="ctr" eaLnBrk="1" hangingPunct="1"/>
            <a:r>
              <a:rPr lang="en-US" sz="2000" dirty="0">
                <a:solidFill>
                  <a:srgbClr val="FFFFFF"/>
                </a:solidFill>
                <a:latin typeface="Arial"/>
                <a:ea typeface="MS PGothic" charset="0"/>
                <a:cs typeface="MS PGothic" charset="0"/>
              </a:rPr>
              <a:t>Study team</a:t>
            </a:r>
          </a:p>
          <a:p>
            <a:pPr algn="ctr" eaLnBrk="1" hangingPunct="1"/>
            <a:r>
              <a:rPr lang="en-US" sz="2000" dirty="0">
                <a:solidFill>
                  <a:srgbClr val="FFFFFF"/>
                </a:solidFill>
                <a:latin typeface="Arial"/>
                <a:ea typeface="MS PGothic" charset="0"/>
                <a:cs typeface="MS PGothic" charset="0"/>
              </a:rPr>
              <a:t>Patient advisory groups</a:t>
            </a:r>
          </a:p>
          <a:p>
            <a:pPr algn="ctr" eaLnBrk="1" hangingPunct="1"/>
            <a:r>
              <a:rPr lang="en-US" sz="2000" dirty="0">
                <a:solidFill>
                  <a:srgbClr val="FFFFFF"/>
                </a:solidFill>
                <a:latin typeface="Arial"/>
                <a:ea typeface="MS PGothic" charset="0"/>
                <a:cs typeface="MS PGothic" charset="0"/>
              </a:rPr>
              <a:t>Clinicians</a:t>
            </a:r>
          </a:p>
          <a:p>
            <a:pPr algn="ctr" eaLnBrk="1" hangingPunct="1"/>
            <a:r>
              <a:rPr lang="en-US" sz="2000" dirty="0">
                <a:solidFill>
                  <a:srgbClr val="FFFFFF"/>
                </a:solidFill>
                <a:latin typeface="Arial"/>
                <a:ea typeface="MS PGothic" charset="0"/>
                <a:cs typeface="MS PGothic" charset="0"/>
              </a:rPr>
              <a:t>Stakeholders</a:t>
            </a:r>
          </a:p>
        </p:txBody>
      </p:sp>
      <p:sp>
        <p:nvSpPr>
          <p:cNvPr id="16390" name="Text Box 8"/>
          <p:cNvSpPr txBox="1">
            <a:spLocks noChangeArrowheads="1"/>
          </p:cNvSpPr>
          <p:nvPr/>
        </p:nvSpPr>
        <p:spPr bwMode="auto">
          <a:xfrm>
            <a:off x="3169793" y="1854122"/>
            <a:ext cx="2097967" cy="430879"/>
          </a:xfrm>
          <a:prstGeom prst="rect">
            <a:avLst/>
          </a:prstGeom>
          <a:noFill/>
          <a:ln w="57150" cmpd="sng">
            <a:solidFill>
              <a:srgbClr val="000000"/>
            </a:solid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200" dirty="0">
                <a:solidFill>
                  <a:srgbClr val="FFFFFF"/>
                </a:solidFill>
                <a:latin typeface="Arial"/>
                <a:ea typeface="MS PGothic" charset="0"/>
                <a:cs typeface="MS PGothic" charset="0"/>
              </a:rPr>
              <a:t>Initial prototype</a:t>
            </a:r>
          </a:p>
        </p:txBody>
      </p:sp>
      <p:sp>
        <p:nvSpPr>
          <p:cNvPr id="16391" name="Text Box 9"/>
          <p:cNvSpPr txBox="1">
            <a:spLocks noChangeArrowheads="1"/>
          </p:cNvSpPr>
          <p:nvPr/>
        </p:nvSpPr>
        <p:spPr bwMode="auto">
          <a:xfrm>
            <a:off x="1377793" y="3091056"/>
            <a:ext cx="1015878" cy="769433"/>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Field </a:t>
            </a:r>
          </a:p>
          <a:p>
            <a:pPr algn="ctr" eaLnBrk="1" hangingPunct="1"/>
            <a:r>
              <a:rPr lang="en-US" sz="2200" dirty="0">
                <a:solidFill>
                  <a:prstClr val="white"/>
                </a:solidFill>
                <a:latin typeface="Arial"/>
                <a:ea typeface="MS PGothic" charset="0"/>
                <a:cs typeface="MS PGothic" charset="0"/>
              </a:rPr>
              <a:t>testing</a:t>
            </a:r>
          </a:p>
        </p:txBody>
      </p:sp>
      <p:sp>
        <p:nvSpPr>
          <p:cNvPr id="16392" name="Text Box 10"/>
          <p:cNvSpPr txBox="1">
            <a:spLocks noChangeArrowheads="1"/>
          </p:cNvSpPr>
          <p:nvPr/>
        </p:nvSpPr>
        <p:spPr bwMode="auto">
          <a:xfrm>
            <a:off x="6316462" y="3020014"/>
            <a:ext cx="1360962" cy="769433"/>
          </a:xfrm>
          <a:prstGeom prst="rect">
            <a:avLst/>
          </a:prstGeom>
          <a:noFill/>
          <a:ln w="9525">
            <a:solidFill>
              <a:srgbClr val="000000"/>
            </a:solid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Modified </a:t>
            </a:r>
          </a:p>
          <a:p>
            <a:pPr algn="ctr" eaLnBrk="1" hangingPunct="1"/>
            <a:r>
              <a:rPr lang="en-US" sz="2200" dirty="0">
                <a:solidFill>
                  <a:prstClr val="white"/>
                </a:solidFill>
                <a:latin typeface="Arial"/>
                <a:ea typeface="MS PGothic" charset="0"/>
                <a:cs typeface="MS PGothic" charset="0"/>
              </a:rPr>
              <a:t>prototype</a:t>
            </a:r>
          </a:p>
        </p:txBody>
      </p:sp>
      <p:sp>
        <p:nvSpPr>
          <p:cNvPr id="16393" name="Text Box 11"/>
          <p:cNvSpPr txBox="1">
            <a:spLocks noChangeArrowheads="1"/>
          </p:cNvSpPr>
          <p:nvPr/>
        </p:nvSpPr>
        <p:spPr bwMode="auto">
          <a:xfrm>
            <a:off x="5307741" y="4688080"/>
            <a:ext cx="3543714" cy="430879"/>
          </a:xfrm>
          <a:prstGeom prst="rect">
            <a:avLst/>
          </a:prstGeom>
          <a:noFill/>
          <a:ln w="9525">
            <a:noFill/>
            <a:miter lim="800000"/>
            <a:headEnd/>
            <a:tailEnd/>
          </a:ln>
          <a:extLst/>
        </p:spPr>
        <p:txBody>
          <a:bodyPr wrap="squar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Final Communication Tool</a:t>
            </a:r>
          </a:p>
        </p:txBody>
      </p:sp>
      <p:sp>
        <p:nvSpPr>
          <p:cNvPr id="16394" name="Line 15"/>
          <p:cNvSpPr>
            <a:spLocks noChangeShapeType="1"/>
          </p:cNvSpPr>
          <p:nvPr/>
        </p:nvSpPr>
        <p:spPr bwMode="auto">
          <a:xfrm flipH="1">
            <a:off x="4230242" y="2670526"/>
            <a:ext cx="228600" cy="0"/>
          </a:xfrm>
          <a:prstGeom prst="line">
            <a:avLst/>
          </a:prstGeom>
          <a:noFill/>
          <a:ln w="76200">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6" name="Line 17"/>
          <p:cNvSpPr>
            <a:spLocks noChangeShapeType="1"/>
          </p:cNvSpPr>
          <p:nvPr/>
        </p:nvSpPr>
        <p:spPr bwMode="auto">
          <a:xfrm flipH="1">
            <a:off x="7009954" y="3770109"/>
            <a:ext cx="0" cy="801687"/>
          </a:xfrm>
          <a:prstGeom prst="line">
            <a:avLst/>
          </a:prstGeom>
          <a:noFill/>
          <a:ln w="57150" cmpd="sng">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7" name="Line 17"/>
          <p:cNvSpPr>
            <a:spLocks noChangeShapeType="1"/>
          </p:cNvSpPr>
          <p:nvPr/>
        </p:nvSpPr>
        <p:spPr bwMode="auto">
          <a:xfrm flipH="1">
            <a:off x="7078216" y="5170283"/>
            <a:ext cx="0" cy="692150"/>
          </a:xfrm>
          <a:prstGeom prst="line">
            <a:avLst/>
          </a:prstGeom>
          <a:noFill/>
          <a:ln w="57150" cap="rnd" cmpd="sng">
            <a:solidFill>
              <a:srgbClr val="FFFFFF"/>
            </a:solidFill>
            <a:prstDash val="sysDot"/>
            <a:round/>
            <a:headEnd/>
            <a:tailEn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8" name="Text Box 11"/>
          <p:cNvSpPr txBox="1">
            <a:spLocks noChangeArrowheads="1"/>
          </p:cNvSpPr>
          <p:nvPr/>
        </p:nvSpPr>
        <p:spPr bwMode="auto">
          <a:xfrm>
            <a:off x="2241502" y="5645343"/>
            <a:ext cx="3451225" cy="430879"/>
          </a:xfrm>
          <a:prstGeom prst="rect">
            <a:avLst/>
          </a:prstGeom>
          <a:noFill/>
          <a:ln w="9525">
            <a:noFill/>
            <a:miter lim="800000"/>
            <a:headEnd/>
            <a:tailEnd/>
          </a:ln>
          <a:extLst/>
        </p:spPr>
        <p:txBody>
          <a:bodyPr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Evaluation (trial)</a:t>
            </a:r>
          </a:p>
        </p:txBody>
      </p:sp>
      <p:sp>
        <p:nvSpPr>
          <p:cNvPr id="16399" name="Line 72"/>
          <p:cNvSpPr>
            <a:spLocks noChangeShapeType="1"/>
          </p:cNvSpPr>
          <p:nvPr/>
        </p:nvSpPr>
        <p:spPr bwMode="auto">
          <a:xfrm>
            <a:off x="1895029" y="1154036"/>
            <a:ext cx="0" cy="1004887"/>
          </a:xfrm>
          <a:prstGeom prst="line">
            <a:avLst/>
          </a:prstGeom>
          <a:noFill/>
          <a:ln w="571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0" name="Line 73"/>
          <p:cNvSpPr>
            <a:spLocks noChangeShapeType="1"/>
          </p:cNvSpPr>
          <p:nvPr/>
        </p:nvSpPr>
        <p:spPr bwMode="auto">
          <a:xfrm flipV="1">
            <a:off x="1895030" y="2158921"/>
            <a:ext cx="963613" cy="14288"/>
          </a:xfrm>
          <a:prstGeom prst="line">
            <a:avLst/>
          </a:prstGeom>
          <a:noFill/>
          <a:ln w="57150" cmpd="sng">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1" name="Line 74"/>
          <p:cNvSpPr>
            <a:spLocks noChangeShapeType="1"/>
          </p:cNvSpPr>
          <p:nvPr/>
        </p:nvSpPr>
        <p:spPr bwMode="auto">
          <a:xfrm flipH="1">
            <a:off x="7000429" y="1231821"/>
            <a:ext cx="0" cy="927100"/>
          </a:xfrm>
          <a:prstGeom prst="line">
            <a:avLst/>
          </a:prstGeom>
          <a:noFill/>
          <a:ln w="571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2" name="Line 75"/>
          <p:cNvSpPr>
            <a:spLocks noChangeShapeType="1"/>
          </p:cNvSpPr>
          <p:nvPr/>
        </p:nvSpPr>
        <p:spPr bwMode="auto">
          <a:xfrm>
            <a:off x="5976492" y="2158921"/>
            <a:ext cx="1023937" cy="0"/>
          </a:xfrm>
          <a:prstGeom prst="line">
            <a:avLst/>
          </a:prstGeom>
          <a:noFill/>
          <a:ln w="57150" cmpd="sng">
            <a:solidFill>
              <a:srgbClr val="FFFF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3" name="Line 76"/>
          <p:cNvSpPr>
            <a:spLocks noChangeShapeType="1"/>
          </p:cNvSpPr>
          <p:nvPr/>
        </p:nvSpPr>
        <p:spPr bwMode="auto">
          <a:xfrm>
            <a:off x="5402611" y="5920376"/>
            <a:ext cx="1710134" cy="0"/>
          </a:xfrm>
          <a:prstGeom prst="line">
            <a:avLst/>
          </a:prstGeom>
          <a:noFill/>
          <a:ln w="57150" cap="rnd" cmpd="sng">
            <a:solidFill>
              <a:srgbClr val="FFFFFF"/>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black"/>
              </a:solidFill>
            </a:endParaRPr>
          </a:p>
        </p:txBody>
      </p:sp>
      <p:sp>
        <p:nvSpPr>
          <p:cNvPr id="16404" name="Rectangle 77"/>
          <p:cNvSpPr>
            <a:spLocks noChangeArrowheads="1"/>
          </p:cNvSpPr>
          <p:nvPr/>
        </p:nvSpPr>
        <p:spPr bwMode="auto">
          <a:xfrm>
            <a:off x="5720904" y="4611879"/>
            <a:ext cx="2819400" cy="685800"/>
          </a:xfrm>
          <a:prstGeom prst="rect">
            <a:avLst/>
          </a:prstGeom>
          <a:noFill/>
          <a:ln w="28575">
            <a:noFill/>
            <a:miter lim="800000"/>
            <a:headEnd/>
            <a:tailEnd/>
          </a:ln>
          <a:effectLst/>
          <a:extLst/>
        </p:spPr>
        <p:txBody>
          <a:bodyPr wrap="none" lIns="91430" tIns="45716" rIns="91430" bIns="45716" anchor="ctr"/>
          <a:lstStyle/>
          <a:p>
            <a:endParaRPr lang="fr-CA" sz="2200">
              <a:solidFill>
                <a:prstClr val="black"/>
              </a:solidFill>
            </a:endParaRPr>
          </a:p>
        </p:txBody>
      </p:sp>
      <p:sp>
        <p:nvSpPr>
          <p:cNvPr id="21" name="Line 15"/>
          <p:cNvSpPr>
            <a:spLocks noChangeShapeType="1"/>
          </p:cNvSpPr>
          <p:nvPr/>
        </p:nvSpPr>
        <p:spPr bwMode="auto">
          <a:xfrm rot="10800000" flipH="1">
            <a:off x="4229100" y="4648200"/>
            <a:ext cx="228600" cy="0"/>
          </a:xfrm>
          <a:prstGeom prst="line">
            <a:avLst/>
          </a:prstGeom>
          <a:noFill/>
          <a:ln w="76200">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r>
              <a:rPr lang="en-US" sz="2500" dirty="0" smtClean="0">
                <a:solidFill>
                  <a:prstClr val="black"/>
                </a:solidFill>
              </a:rPr>
              <a:t>\</a:t>
            </a:r>
            <a:endParaRPr lang="en-US" sz="2500" dirty="0">
              <a:solidFill>
                <a:prstClr val="black"/>
              </a:solidFill>
            </a:endParaRPr>
          </a:p>
        </p:txBody>
      </p:sp>
    </p:spTree>
    <p:extLst>
      <p:ext uri="{BB962C8B-B14F-4D97-AF65-F5344CB8AC3E}">
        <p14:creationId xmlns:p14="http://schemas.microsoft.com/office/powerpoint/2010/main" val="3816183825"/>
      </p:ext>
    </p:extLst>
  </p:cSld>
  <p:clrMapOvr>
    <a:masterClrMapping/>
  </p:clrMapOvr>
  <p:transition advTm="31858"/>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Box 4"/>
          <p:cNvSpPr txBox="1">
            <a:spLocks noChangeArrowheads="1"/>
          </p:cNvSpPr>
          <p:nvPr/>
        </p:nvSpPr>
        <p:spPr bwMode="auto">
          <a:xfrm>
            <a:off x="212080" y="2429694"/>
            <a:ext cx="2012529" cy="56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b="1">
                <a:latin typeface="Arial" charset="0"/>
                <a:cs typeface="Arial" charset="0"/>
              </a:rPr>
              <a:t>Workload</a:t>
            </a:r>
          </a:p>
        </p:txBody>
      </p:sp>
      <p:sp>
        <p:nvSpPr>
          <p:cNvPr id="110595" name="TextBox 5"/>
          <p:cNvSpPr txBox="1">
            <a:spLocks noChangeArrowheads="1"/>
          </p:cNvSpPr>
          <p:nvPr/>
        </p:nvSpPr>
        <p:spPr bwMode="auto">
          <a:xfrm>
            <a:off x="276821" y="3340522"/>
            <a:ext cx="1859607" cy="56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b="1">
                <a:latin typeface="Arial" charset="0"/>
                <a:cs typeface="Arial" charset="0"/>
              </a:rPr>
              <a:t>Capacity</a:t>
            </a:r>
          </a:p>
        </p:txBody>
      </p:sp>
      <p:sp>
        <p:nvSpPr>
          <p:cNvPr id="110596" name="TextBox 6"/>
          <p:cNvSpPr txBox="1">
            <a:spLocks noChangeArrowheads="1"/>
          </p:cNvSpPr>
          <p:nvPr/>
        </p:nvSpPr>
        <p:spPr bwMode="auto">
          <a:xfrm>
            <a:off x="3722564" y="2466529"/>
            <a:ext cx="1700766" cy="1542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a:latin typeface="Arial" charset="0"/>
                <a:cs typeface="Arial" charset="0"/>
              </a:rPr>
              <a:t>access</a:t>
            </a:r>
          </a:p>
          <a:p>
            <a:pPr eaLnBrk="1" hangingPunct="1"/>
            <a:r>
              <a:rPr lang="en-US" sz="3200">
                <a:latin typeface="Arial" charset="0"/>
                <a:cs typeface="Arial" charset="0"/>
              </a:rPr>
              <a:t>use</a:t>
            </a:r>
          </a:p>
          <a:p>
            <a:pPr eaLnBrk="1" hangingPunct="1"/>
            <a:r>
              <a:rPr lang="en-US" sz="3200">
                <a:latin typeface="Arial" charset="0"/>
                <a:cs typeface="Arial" charset="0"/>
              </a:rPr>
              <a:t>self-care</a:t>
            </a:r>
          </a:p>
        </p:txBody>
      </p:sp>
      <p:sp>
        <p:nvSpPr>
          <p:cNvPr id="110597" name="TextBox 7"/>
          <p:cNvSpPr txBox="1">
            <a:spLocks noChangeArrowheads="1"/>
          </p:cNvSpPr>
          <p:nvPr/>
        </p:nvSpPr>
        <p:spPr bwMode="auto">
          <a:xfrm>
            <a:off x="7200677" y="2895153"/>
            <a:ext cx="1997322" cy="55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a:latin typeface="Arial" charset="0"/>
                <a:cs typeface="Arial" charset="0"/>
              </a:rPr>
              <a:t>Outcomes</a:t>
            </a:r>
          </a:p>
        </p:txBody>
      </p:sp>
      <p:sp>
        <p:nvSpPr>
          <p:cNvPr id="110598" name="TextBox 9"/>
          <p:cNvSpPr txBox="1">
            <a:spLocks noChangeArrowheads="1"/>
          </p:cNvSpPr>
          <p:nvPr/>
        </p:nvSpPr>
        <p:spPr bwMode="auto">
          <a:xfrm>
            <a:off x="3125391" y="4181028"/>
            <a:ext cx="3159499" cy="55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a:latin typeface="Arial" charset="0"/>
                <a:cs typeface="Arial" charset="0"/>
              </a:rPr>
              <a:t>Burden of illness</a:t>
            </a:r>
          </a:p>
        </p:txBody>
      </p:sp>
      <p:sp>
        <p:nvSpPr>
          <p:cNvPr id="110599" name="Right Arrow 10"/>
          <p:cNvSpPr>
            <a:spLocks noChangeArrowheads="1"/>
          </p:cNvSpPr>
          <p:nvPr/>
        </p:nvSpPr>
        <p:spPr bwMode="auto">
          <a:xfrm>
            <a:off x="1357312" y="3091606"/>
            <a:ext cx="2089547" cy="178594"/>
          </a:xfrm>
          <a:prstGeom prst="rightArrow">
            <a:avLst>
              <a:gd name="adj1" fmla="val 50000"/>
              <a:gd name="adj2" fmla="val 49996"/>
            </a:avLst>
          </a:prstGeom>
          <a:solidFill>
            <a:srgbClr val="D09151"/>
          </a:solidFill>
          <a:ln w="25400">
            <a:solidFill>
              <a:srgbClr val="D09151"/>
            </a:solidFill>
            <a:round/>
            <a:headEnd/>
            <a:tailEnd/>
          </a:ln>
        </p:spPr>
        <p:txBody>
          <a:bodyPr lIns="64284" tIns="32142" rIns="64284" bIns="32142"/>
          <a:lstStyle/>
          <a:p>
            <a:endParaRPr lang="en-US">
              <a:solidFill>
                <a:prstClr val="white"/>
              </a:solidFill>
            </a:endParaRPr>
          </a:p>
        </p:txBody>
      </p:sp>
      <p:sp>
        <p:nvSpPr>
          <p:cNvPr id="110600" name="Right Arrow 11"/>
          <p:cNvSpPr>
            <a:spLocks noChangeArrowheads="1"/>
          </p:cNvSpPr>
          <p:nvPr/>
        </p:nvSpPr>
        <p:spPr bwMode="auto">
          <a:xfrm>
            <a:off x="5589985" y="3145185"/>
            <a:ext cx="1446609" cy="155154"/>
          </a:xfrm>
          <a:prstGeom prst="rightArrow">
            <a:avLst>
              <a:gd name="adj1" fmla="val 50000"/>
              <a:gd name="adj2" fmla="val 49985"/>
            </a:avLst>
          </a:prstGeom>
          <a:solidFill>
            <a:srgbClr val="D09151"/>
          </a:solidFill>
          <a:ln w="25400">
            <a:solidFill>
              <a:srgbClr val="D09151"/>
            </a:solidFill>
            <a:round/>
            <a:headEnd/>
            <a:tailEnd/>
          </a:ln>
        </p:spPr>
        <p:txBody>
          <a:bodyPr lIns="64284" tIns="32142" rIns="64284" bIns="32142"/>
          <a:lstStyle/>
          <a:p>
            <a:endParaRPr lang="en-US">
              <a:solidFill>
                <a:prstClr val="white"/>
              </a:solidFill>
            </a:endParaRPr>
          </a:p>
        </p:txBody>
      </p:sp>
      <p:sp>
        <p:nvSpPr>
          <p:cNvPr id="110601" name="Right Arrow 12"/>
          <p:cNvSpPr>
            <a:spLocks noChangeArrowheads="1"/>
          </p:cNvSpPr>
          <p:nvPr/>
        </p:nvSpPr>
        <p:spPr bwMode="auto">
          <a:xfrm rot="9000000">
            <a:off x="6459513" y="3913138"/>
            <a:ext cx="1338337" cy="193105"/>
          </a:xfrm>
          <a:prstGeom prst="rightArrow">
            <a:avLst>
              <a:gd name="adj1" fmla="val 50000"/>
              <a:gd name="adj2" fmla="val 49990"/>
            </a:avLst>
          </a:prstGeom>
          <a:solidFill>
            <a:srgbClr val="D09151"/>
          </a:solidFill>
          <a:ln w="25400">
            <a:solidFill>
              <a:srgbClr val="D09151"/>
            </a:solidFill>
            <a:round/>
            <a:headEnd/>
            <a:tailEnd/>
          </a:ln>
        </p:spPr>
        <p:txBody>
          <a:bodyPr lIns="64284" tIns="32142" rIns="64284" bIns="32142"/>
          <a:lstStyle/>
          <a:p>
            <a:endParaRPr lang="en-US">
              <a:solidFill>
                <a:prstClr val="white"/>
              </a:solidFill>
            </a:endParaRPr>
          </a:p>
        </p:txBody>
      </p:sp>
      <p:sp>
        <p:nvSpPr>
          <p:cNvPr id="110602" name="Right Arrow 13"/>
          <p:cNvSpPr>
            <a:spLocks noChangeArrowheads="1"/>
          </p:cNvSpPr>
          <p:nvPr/>
        </p:nvSpPr>
        <p:spPr bwMode="auto">
          <a:xfrm rot="-9487610">
            <a:off x="6488535" y="2339281"/>
            <a:ext cx="1446609" cy="155154"/>
          </a:xfrm>
          <a:prstGeom prst="rightArrow">
            <a:avLst>
              <a:gd name="adj1" fmla="val 50000"/>
              <a:gd name="adj2" fmla="val 49985"/>
            </a:avLst>
          </a:prstGeom>
          <a:solidFill>
            <a:srgbClr val="D09151"/>
          </a:solidFill>
          <a:ln w="25400">
            <a:solidFill>
              <a:srgbClr val="D09151"/>
            </a:solidFill>
            <a:round/>
            <a:headEnd/>
            <a:tailEnd/>
          </a:ln>
        </p:spPr>
        <p:txBody>
          <a:bodyPr lIns="64284" tIns="32142" rIns="64284" bIns="32142"/>
          <a:lstStyle/>
          <a:p>
            <a:endParaRPr lang="en-US">
              <a:solidFill>
                <a:prstClr val="white"/>
              </a:solidFill>
            </a:endParaRPr>
          </a:p>
        </p:txBody>
      </p:sp>
      <p:sp>
        <p:nvSpPr>
          <p:cNvPr id="110603" name="Right Arrow 14"/>
          <p:cNvSpPr>
            <a:spLocks noChangeArrowheads="1"/>
          </p:cNvSpPr>
          <p:nvPr/>
        </p:nvSpPr>
        <p:spPr bwMode="auto">
          <a:xfrm rot="9686054">
            <a:off x="1443261" y="2185244"/>
            <a:ext cx="1446609" cy="155154"/>
          </a:xfrm>
          <a:prstGeom prst="rightArrow">
            <a:avLst>
              <a:gd name="adj1" fmla="val 50000"/>
              <a:gd name="adj2" fmla="val 49985"/>
            </a:avLst>
          </a:prstGeom>
          <a:solidFill>
            <a:srgbClr val="D09151"/>
          </a:solidFill>
          <a:ln w="25400">
            <a:solidFill>
              <a:srgbClr val="D09151"/>
            </a:solidFill>
            <a:round/>
            <a:headEnd/>
            <a:tailEnd/>
          </a:ln>
        </p:spPr>
        <p:txBody>
          <a:bodyPr lIns="64284" tIns="32142" rIns="64284" bIns="32142"/>
          <a:lstStyle/>
          <a:p>
            <a:endParaRPr lang="en-US">
              <a:solidFill>
                <a:prstClr val="white"/>
              </a:solidFill>
            </a:endParaRPr>
          </a:p>
        </p:txBody>
      </p:sp>
      <p:sp>
        <p:nvSpPr>
          <p:cNvPr id="110604" name="Right Arrow 15"/>
          <p:cNvSpPr>
            <a:spLocks noChangeArrowheads="1"/>
          </p:cNvSpPr>
          <p:nvPr/>
        </p:nvSpPr>
        <p:spPr bwMode="auto">
          <a:xfrm rot="-9900000">
            <a:off x="1485677" y="4182145"/>
            <a:ext cx="1446609" cy="155153"/>
          </a:xfrm>
          <a:prstGeom prst="rightArrow">
            <a:avLst>
              <a:gd name="adj1" fmla="val 50000"/>
              <a:gd name="adj2" fmla="val 49986"/>
            </a:avLst>
          </a:prstGeom>
          <a:solidFill>
            <a:srgbClr val="D09151"/>
          </a:solidFill>
          <a:ln w="25400">
            <a:solidFill>
              <a:srgbClr val="D09151"/>
            </a:solidFill>
            <a:round/>
            <a:headEnd/>
            <a:tailEnd/>
          </a:ln>
        </p:spPr>
        <p:txBody>
          <a:bodyPr lIns="64284" tIns="32142" rIns="64284" bIns="32142"/>
          <a:lstStyle/>
          <a:p>
            <a:endParaRPr lang="en-US">
              <a:solidFill>
                <a:prstClr val="white"/>
              </a:solidFill>
            </a:endParaRPr>
          </a:p>
        </p:txBody>
      </p:sp>
      <p:sp>
        <p:nvSpPr>
          <p:cNvPr id="110606" name="Up-Down Arrow 1"/>
          <p:cNvSpPr>
            <a:spLocks noChangeArrowheads="1"/>
          </p:cNvSpPr>
          <p:nvPr/>
        </p:nvSpPr>
        <p:spPr bwMode="auto">
          <a:xfrm>
            <a:off x="802556" y="2895154"/>
            <a:ext cx="267891" cy="589359"/>
          </a:xfrm>
          <a:prstGeom prst="upDownArrow">
            <a:avLst>
              <a:gd name="adj1" fmla="val 50000"/>
              <a:gd name="adj2" fmla="val 49999"/>
            </a:avLst>
          </a:prstGeom>
          <a:solidFill>
            <a:srgbClr val="D09151"/>
          </a:solidFill>
          <a:ln w="25400">
            <a:solidFill>
              <a:srgbClr val="D09151"/>
            </a:solidFill>
            <a:round/>
            <a:headEnd/>
            <a:tailEnd/>
          </a:ln>
        </p:spPr>
        <p:txBody>
          <a:bodyPr lIns="64288" tIns="32144" rIns="64288" bIns="32144"/>
          <a:lstStyle/>
          <a:p>
            <a:endParaRPr lang="en-US">
              <a:solidFill>
                <a:prstClr val="white"/>
              </a:solidFill>
            </a:endParaRPr>
          </a:p>
        </p:txBody>
      </p:sp>
      <p:sp>
        <p:nvSpPr>
          <p:cNvPr id="6" name="TextBox 5"/>
          <p:cNvSpPr txBox="1">
            <a:spLocks noChangeArrowheads="1"/>
          </p:cNvSpPr>
          <p:nvPr/>
        </p:nvSpPr>
        <p:spPr bwMode="auto">
          <a:xfrm>
            <a:off x="488901" y="902717"/>
            <a:ext cx="846088" cy="58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a:latin typeface="Arial" charset="0"/>
                <a:cs typeface="Arial" charset="0"/>
              </a:rPr>
              <a:t>Life</a:t>
            </a:r>
          </a:p>
        </p:txBody>
      </p:sp>
      <p:sp>
        <p:nvSpPr>
          <p:cNvPr id="21" name="Right Arrow 20"/>
          <p:cNvSpPr>
            <a:spLocks noChangeArrowheads="1"/>
          </p:cNvSpPr>
          <p:nvPr/>
        </p:nvSpPr>
        <p:spPr bwMode="auto">
          <a:xfrm rot="5400000">
            <a:off x="507318" y="1941352"/>
            <a:ext cx="839391" cy="155153"/>
          </a:xfrm>
          <a:prstGeom prst="rightArrow">
            <a:avLst>
              <a:gd name="adj1" fmla="val 50000"/>
              <a:gd name="adj2" fmla="val 49993"/>
            </a:avLst>
          </a:prstGeom>
          <a:solidFill>
            <a:srgbClr val="D09151"/>
          </a:solidFill>
          <a:ln w="76200">
            <a:solidFill>
              <a:srgbClr val="D09151"/>
            </a:solidFill>
            <a:round/>
            <a:headEnd/>
            <a:tailEnd/>
          </a:ln>
        </p:spPr>
        <p:txBody>
          <a:bodyPr lIns="64284" tIns="32142" rIns="64284" bIns="32142"/>
          <a:lstStyle/>
          <a:p>
            <a:endParaRPr lang="en-US">
              <a:solidFill>
                <a:prstClr val="white"/>
              </a:solidFill>
            </a:endParaRPr>
          </a:p>
        </p:txBody>
      </p:sp>
      <p:sp>
        <p:nvSpPr>
          <p:cNvPr id="110610" name="TextBox 8"/>
          <p:cNvSpPr txBox="1">
            <a:spLocks noChangeArrowheads="1"/>
          </p:cNvSpPr>
          <p:nvPr/>
        </p:nvSpPr>
        <p:spPr bwMode="auto">
          <a:xfrm>
            <a:off x="2911078" y="1662856"/>
            <a:ext cx="3749404" cy="55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dirty="0">
                <a:latin typeface="Arial" charset="0"/>
                <a:cs typeface="Arial" charset="0"/>
              </a:rPr>
              <a:t>Burden of treatment</a:t>
            </a:r>
          </a:p>
        </p:txBody>
      </p:sp>
      <p:sp>
        <p:nvSpPr>
          <p:cNvPr id="22" name="TextBox 22"/>
          <p:cNvSpPr txBox="1">
            <a:spLocks noChangeArrowheads="1"/>
          </p:cNvSpPr>
          <p:nvPr/>
        </p:nvSpPr>
        <p:spPr bwMode="auto">
          <a:xfrm>
            <a:off x="276821" y="5048325"/>
            <a:ext cx="1659806" cy="59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lvl1pPr eaLnBrk="0" hangingPunct="0">
              <a:defRPr sz="43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3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3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3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3200" dirty="0">
                <a:latin typeface="Arial" charset="0"/>
                <a:cs typeface="Arial" charset="0"/>
              </a:rPr>
              <a:t>Scarcity</a:t>
            </a:r>
          </a:p>
        </p:txBody>
      </p:sp>
      <p:sp>
        <p:nvSpPr>
          <p:cNvPr id="23" name="Right Arrow 23"/>
          <p:cNvSpPr>
            <a:spLocks noChangeArrowheads="1"/>
          </p:cNvSpPr>
          <p:nvPr/>
        </p:nvSpPr>
        <p:spPr bwMode="auto">
          <a:xfrm rot="-5400000">
            <a:off x="507319" y="4366877"/>
            <a:ext cx="839391" cy="155154"/>
          </a:xfrm>
          <a:prstGeom prst="rightArrow">
            <a:avLst>
              <a:gd name="adj1" fmla="val 50000"/>
              <a:gd name="adj2" fmla="val 49993"/>
            </a:avLst>
          </a:prstGeom>
          <a:solidFill>
            <a:srgbClr val="D09151"/>
          </a:solidFill>
          <a:ln w="76200">
            <a:solidFill>
              <a:srgbClr val="D09151"/>
            </a:solidFill>
            <a:round/>
            <a:headEnd/>
            <a:tailEnd/>
          </a:ln>
        </p:spPr>
        <p:txBody>
          <a:bodyPr lIns="64284" tIns="32142" rIns="64284" bIns="32142"/>
          <a:lstStyle/>
          <a:p>
            <a:endParaRPr lang="en-US">
              <a:solidFill>
                <a:prstClr val="white"/>
              </a:solidFill>
            </a:endParaRPr>
          </a:p>
        </p:txBody>
      </p:sp>
      <p:sp>
        <p:nvSpPr>
          <p:cNvPr id="24" name="TextBox 5"/>
          <p:cNvSpPr txBox="1">
            <a:spLocks noChangeArrowheads="1"/>
          </p:cNvSpPr>
          <p:nvPr/>
        </p:nvSpPr>
        <p:spPr bwMode="auto">
          <a:xfrm>
            <a:off x="6667500" y="5271641"/>
            <a:ext cx="2186002" cy="28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91" tIns="32146" rIns="64291" bIns="32146">
            <a:spAutoFit/>
          </a:bodyPr>
          <a:lstStyle>
            <a:lvl1pPr>
              <a:defRPr sz="4300">
                <a:solidFill>
                  <a:srgbClr val="FFFFFF"/>
                </a:solidFill>
                <a:latin typeface="Gill Sans" charset="0"/>
                <a:ea typeface="ヒラギノ角ゴ ProN W3" charset="0"/>
                <a:cs typeface="ヒラギノ角ゴ ProN W3" charset="0"/>
                <a:sym typeface="Gill Sans" charset="0"/>
              </a:defRPr>
            </a:lvl1pPr>
            <a:lvl2pPr marL="742950" indent="-285750">
              <a:defRPr sz="4300">
                <a:solidFill>
                  <a:srgbClr val="FFFFFF"/>
                </a:solidFill>
                <a:latin typeface="Gill Sans" charset="0"/>
                <a:ea typeface="ヒラギノ角ゴ ProN W3" charset="0"/>
                <a:cs typeface="ヒラギノ角ゴ ProN W3" charset="0"/>
                <a:sym typeface="Gill Sans" charset="0"/>
              </a:defRPr>
            </a:lvl2pPr>
            <a:lvl3pPr marL="1143000" indent="-228600">
              <a:defRPr sz="4300">
                <a:solidFill>
                  <a:srgbClr val="FFFFFF"/>
                </a:solidFill>
                <a:latin typeface="Gill Sans" charset="0"/>
                <a:ea typeface="ヒラギノ角ゴ ProN W3" charset="0"/>
                <a:cs typeface="ヒラギノ角ゴ ProN W3" charset="0"/>
                <a:sym typeface="Gill Sans" charset="0"/>
              </a:defRPr>
            </a:lvl3pPr>
            <a:lvl4pPr marL="1600200" indent="-228600">
              <a:defRPr sz="4300">
                <a:solidFill>
                  <a:srgbClr val="FFFFFF"/>
                </a:solidFill>
                <a:latin typeface="Gill Sans" charset="0"/>
                <a:ea typeface="ヒラギノ角ゴ ProN W3" charset="0"/>
                <a:cs typeface="ヒラギノ角ゴ ProN W3" charset="0"/>
                <a:sym typeface="Gill Sans" charset="0"/>
              </a:defRPr>
            </a:lvl4pPr>
            <a:lvl5pPr marL="2057400" indent="-228600">
              <a:defRPr sz="4300">
                <a:solidFill>
                  <a:srgbClr val="FFFFFF"/>
                </a:solidFill>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0"/>
                <a:cs typeface="ヒラギノ角ゴ ProN W3" charset="0"/>
                <a:sym typeface="Gill Sans" charset="0"/>
              </a:defRPr>
            </a:lvl9pPr>
          </a:lstStyle>
          <a:p>
            <a:pPr algn="r"/>
            <a:r>
              <a:rPr lang="en-US" sz="1400" dirty="0" err="1">
                <a:solidFill>
                  <a:srgbClr val="95888A"/>
                </a:solidFill>
                <a:latin typeface="Arial" charset="0"/>
                <a:cs typeface="Arial" charset="0"/>
              </a:rPr>
              <a:t>Shippee</a:t>
            </a:r>
            <a:r>
              <a:rPr lang="en-US" sz="1400" dirty="0">
                <a:solidFill>
                  <a:srgbClr val="95888A"/>
                </a:solidFill>
                <a:latin typeface="Arial" charset="0"/>
                <a:cs typeface="Arial" charset="0"/>
              </a:rPr>
              <a:t> N et al JCE 2012</a:t>
            </a:r>
          </a:p>
        </p:txBody>
      </p:sp>
    </p:spTree>
    <p:extLst>
      <p:ext uri="{BB962C8B-B14F-4D97-AF65-F5344CB8AC3E}">
        <p14:creationId xmlns:p14="http://schemas.microsoft.com/office/powerpoint/2010/main" val="1617818278"/>
      </p:ext>
    </p:extLst>
  </p:cSld>
  <p:clrMapOvr>
    <a:masterClrMapping/>
  </p:clrMapOvr>
  <p:transition spd="slow" advTm="40783"/>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200" y="990600"/>
            <a:ext cx="7924800" cy="4216539"/>
          </a:xfrm>
          <a:prstGeom prst="rect">
            <a:avLst/>
          </a:prstGeom>
          <a:noFill/>
        </p:spPr>
        <p:txBody>
          <a:bodyPr wrap="square" rtlCol="0">
            <a:spAutoFit/>
          </a:bodyPr>
          <a:lstStyle/>
          <a:p>
            <a:r>
              <a:rPr lang="en-US" sz="4000" b="1" dirty="0" smtClean="0">
                <a:solidFill>
                  <a:srgbClr val="FFB600"/>
                </a:solidFill>
              </a:rPr>
              <a:t>The Burden of Treatment</a:t>
            </a:r>
          </a:p>
          <a:p>
            <a:endParaRPr lang="en-US" sz="2400" dirty="0">
              <a:solidFill>
                <a:prstClr val="white"/>
              </a:solidFill>
            </a:endParaRPr>
          </a:p>
          <a:p>
            <a:pPr marL="285750" indent="-285750">
              <a:buFontTx/>
              <a:buChar char="-"/>
            </a:pPr>
            <a:r>
              <a:rPr lang="en-US" sz="3600" dirty="0" smtClean="0">
                <a:solidFill>
                  <a:prstClr val="white"/>
                </a:solidFill>
              </a:rPr>
              <a:t>Emotional Problems</a:t>
            </a:r>
          </a:p>
          <a:p>
            <a:pPr marL="285750" indent="-285750">
              <a:buFontTx/>
              <a:buChar char="-"/>
            </a:pPr>
            <a:r>
              <a:rPr lang="en-US" sz="3600" dirty="0" smtClean="0">
                <a:solidFill>
                  <a:prstClr val="white"/>
                </a:solidFill>
              </a:rPr>
              <a:t>Role and activity limitations</a:t>
            </a:r>
          </a:p>
          <a:p>
            <a:pPr marL="285750" indent="-285750">
              <a:buFontTx/>
              <a:buChar char="-"/>
            </a:pPr>
            <a:r>
              <a:rPr lang="en-US" sz="3600" dirty="0" smtClean="0">
                <a:solidFill>
                  <a:prstClr val="white"/>
                </a:solidFill>
              </a:rPr>
              <a:t>Financial challenges</a:t>
            </a:r>
          </a:p>
          <a:p>
            <a:pPr marL="285750" indent="-285750">
              <a:buFontTx/>
              <a:buChar char="-"/>
            </a:pPr>
            <a:r>
              <a:rPr lang="en-US" sz="3600" dirty="0" smtClean="0">
                <a:solidFill>
                  <a:prstClr val="white"/>
                </a:solidFill>
              </a:rPr>
              <a:t>Confusion about medical information</a:t>
            </a:r>
          </a:p>
          <a:p>
            <a:pPr marL="285750" indent="-285750">
              <a:buFontTx/>
              <a:buChar char="-"/>
            </a:pPr>
            <a:r>
              <a:rPr lang="en-US" sz="3600" dirty="0" smtClean="0">
                <a:solidFill>
                  <a:prstClr val="white"/>
                </a:solidFill>
              </a:rPr>
              <a:t>Systemic problems </a:t>
            </a:r>
          </a:p>
          <a:p>
            <a:endParaRPr lang="en-US" sz="2400" dirty="0" smtClean="0">
              <a:solidFill>
                <a:prstClr val="white"/>
              </a:solidFill>
            </a:endParaRPr>
          </a:p>
        </p:txBody>
      </p:sp>
      <p:sp>
        <p:nvSpPr>
          <p:cNvPr id="9" name="TextBox 8"/>
          <p:cNvSpPr txBox="1"/>
          <p:nvPr/>
        </p:nvSpPr>
        <p:spPr>
          <a:xfrm>
            <a:off x="5791200" y="5562600"/>
            <a:ext cx="2514600" cy="369332"/>
          </a:xfrm>
          <a:prstGeom prst="rect">
            <a:avLst/>
          </a:prstGeom>
          <a:noFill/>
        </p:spPr>
        <p:txBody>
          <a:bodyPr wrap="square" rtlCol="0">
            <a:spAutoFit/>
          </a:bodyPr>
          <a:lstStyle/>
          <a:p>
            <a:r>
              <a:rPr lang="en-US" dirty="0" smtClean="0">
                <a:solidFill>
                  <a:prstClr val="white"/>
                </a:solidFill>
              </a:rPr>
              <a:t>Eton et al. 2012</a:t>
            </a:r>
            <a:endParaRPr lang="en-US" dirty="0">
              <a:solidFill>
                <a:prstClr val="white"/>
              </a:solidFill>
            </a:endParaRPr>
          </a:p>
        </p:txBody>
      </p:sp>
    </p:spTree>
    <p:extLst>
      <p:ext uri="{BB962C8B-B14F-4D97-AF65-F5344CB8AC3E}">
        <p14:creationId xmlns:p14="http://schemas.microsoft.com/office/powerpoint/2010/main" val="3351886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339328" y="160737"/>
            <a:ext cx="8518922" cy="6590109"/>
          </a:xfrm>
          <a:prstGeom prst="rect">
            <a:avLst/>
          </a:prstGeom>
          <a:solidFill>
            <a:schemeClr val="tx1">
              <a:lumMod val="50000"/>
            </a:schemeClr>
          </a:solidFill>
          <a:ln w="76200" cap="flat" cmpd="sng" algn="ctr">
            <a:solidFill>
              <a:schemeClr val="tx1"/>
            </a:solidFill>
            <a:prstDash val="solid"/>
            <a:round/>
            <a:headEnd type="none" w="med" len="med"/>
            <a:tailEnd type="none" w="med" len="med"/>
          </a:ln>
          <a:effectLst/>
        </p:spPr>
        <p:txBody>
          <a:bodyPr vert="horz" wrap="square" lIns="64284" tIns="32142" rIns="64284" bIns="32142" numCol="1" rtlCol="0" anchor="t" anchorCtr="0" compatLnSpc="1">
            <a:prstTxWarp prst="textNoShape">
              <a:avLst/>
            </a:prstTxWarp>
          </a:bodyPr>
          <a:lstStyle/>
          <a:p>
            <a:pPr algn="ctr" defTabSz="642849" fontAlgn="base">
              <a:spcBef>
                <a:spcPct val="0"/>
              </a:spcBef>
              <a:spcAft>
                <a:spcPct val="0"/>
              </a:spcAft>
            </a:pPr>
            <a:endParaRPr lang="en-US" sz="3000" dirty="0">
              <a:solidFill>
                <a:srgbClr val="000000"/>
              </a:solidFill>
              <a:sym typeface="Gill Sans" pitchFamily="-111" charset="0"/>
            </a:endParaRPr>
          </a:p>
        </p:txBody>
      </p:sp>
      <p:graphicFrame>
        <p:nvGraphicFramePr>
          <p:cNvPr id="5" name="Diagram 4"/>
          <p:cNvGraphicFramePr/>
          <p:nvPr>
            <p:extLst>
              <p:ext uri="{D42A27DB-BD31-4B8C-83A1-F6EECF244321}">
                <p14:modId xmlns:p14="http://schemas.microsoft.com/office/powerpoint/2010/main" val="3300008431"/>
              </p:ext>
            </p:extLst>
          </p:nvPr>
        </p:nvGraphicFramePr>
        <p:xfrm>
          <a:off x="1396431" y="112585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Shape 12"/>
          <p:cNvSpPr/>
          <p:nvPr/>
        </p:nvSpPr>
        <p:spPr>
          <a:xfrm>
            <a:off x="178596" y="160734"/>
            <a:ext cx="7072313" cy="6590109"/>
          </a:xfrm>
          <a:prstGeom prst="gear6">
            <a:avLst/>
          </a:prstGeom>
          <a:solidFill>
            <a:schemeClr val="bg1"/>
          </a:solidFill>
          <a:ln w="38100" cmpd="sng">
            <a:solidFill>
              <a:schemeClr val="tx1"/>
            </a:solidFill>
          </a:ln>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dirty="0">
              <a:solidFill>
                <a:prstClr val="white"/>
              </a:solidFill>
            </a:endParaRPr>
          </a:p>
        </p:txBody>
      </p:sp>
      <p:sp>
        <p:nvSpPr>
          <p:cNvPr id="14" name="Shape 4"/>
          <p:cNvSpPr/>
          <p:nvPr/>
        </p:nvSpPr>
        <p:spPr>
          <a:xfrm>
            <a:off x="1303735" y="69950"/>
            <a:ext cx="3511360" cy="325189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624992" fontAlgn="base">
              <a:lnSpc>
                <a:spcPct val="90000"/>
              </a:lnSpc>
              <a:spcBef>
                <a:spcPct val="0"/>
              </a:spcBef>
              <a:spcAft>
                <a:spcPct val="35000"/>
              </a:spcAft>
            </a:pPr>
            <a:r>
              <a:rPr lang="en-US" sz="3100" b="1" dirty="0">
                <a:solidFill>
                  <a:srgbClr val="FFFFFF"/>
                </a:solidFill>
                <a:sym typeface="Gill Sans" charset="0"/>
              </a:rPr>
              <a:t>B</a:t>
            </a:r>
            <a:r>
              <a:rPr lang="en-US" sz="3100" dirty="0">
                <a:solidFill>
                  <a:srgbClr val="FFFFFF"/>
                </a:solidFill>
                <a:sym typeface="Gill Sans" charset="0"/>
              </a:rPr>
              <a:t>iography</a:t>
            </a:r>
          </a:p>
        </p:txBody>
      </p:sp>
      <p:sp>
        <p:nvSpPr>
          <p:cNvPr id="19" name="TextBox 18"/>
          <p:cNvSpPr txBox="1"/>
          <p:nvPr/>
        </p:nvSpPr>
        <p:spPr>
          <a:xfrm>
            <a:off x="5638800" y="5943600"/>
            <a:ext cx="3124200" cy="711243"/>
          </a:xfrm>
          <a:prstGeom prst="rect">
            <a:avLst/>
          </a:prstGeom>
          <a:noFill/>
        </p:spPr>
        <p:txBody>
          <a:bodyPr wrap="square" lIns="64284" tIns="32142" rIns="64284" bIns="32142" rtlCol="0">
            <a:spAutoFit/>
          </a:bodyPr>
          <a:lstStyle/>
          <a:p>
            <a:pPr fontAlgn="base">
              <a:spcBef>
                <a:spcPct val="0"/>
              </a:spcBef>
              <a:spcAft>
                <a:spcPct val="0"/>
              </a:spcAft>
            </a:pPr>
            <a:r>
              <a:rPr lang="en-US" sz="4200" b="1" dirty="0">
                <a:solidFill>
                  <a:srgbClr val="000000"/>
                </a:solidFill>
                <a:sym typeface="Gill Sans" charset="0"/>
              </a:rPr>
              <a:t>E</a:t>
            </a:r>
            <a:r>
              <a:rPr lang="en-US" sz="4200" dirty="0">
                <a:solidFill>
                  <a:srgbClr val="000000"/>
                </a:solidFill>
                <a:sym typeface="Gill Sans" charset="0"/>
              </a:rPr>
              <a:t>nvironment</a:t>
            </a:r>
          </a:p>
        </p:txBody>
      </p:sp>
      <p:grpSp>
        <p:nvGrpSpPr>
          <p:cNvPr id="22" name="Group 21"/>
          <p:cNvGrpSpPr/>
          <p:nvPr/>
        </p:nvGrpSpPr>
        <p:grpSpPr>
          <a:xfrm>
            <a:off x="2514600" y="3657600"/>
            <a:ext cx="2411016" cy="2322115"/>
            <a:chOff x="2154173" y="2437398"/>
            <a:chExt cx="2311964" cy="2311964"/>
          </a:xfrm>
          <a:solidFill>
            <a:srgbClr val="FF9933"/>
          </a:solidFill>
        </p:grpSpPr>
        <p:sp>
          <p:nvSpPr>
            <p:cNvPr id="23" name="Shape 22"/>
            <p:cNvSpPr/>
            <p:nvPr/>
          </p:nvSpPr>
          <p:spPr>
            <a:xfrm>
              <a:off x="2154173" y="2437398"/>
              <a:ext cx="2311964" cy="2311964"/>
            </a:xfrm>
            <a:prstGeom prst="gear6">
              <a:avLst/>
            </a:prstGeom>
            <a:gr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4" name="Shape 4"/>
            <p:cNvSpPr/>
            <p:nvPr/>
          </p:nvSpPr>
          <p:spPr>
            <a:xfrm>
              <a:off x="2540072" y="3022960"/>
              <a:ext cx="1617804" cy="108627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624992" fontAlgn="base">
                <a:lnSpc>
                  <a:spcPct val="90000"/>
                </a:lnSpc>
                <a:spcBef>
                  <a:spcPct val="0"/>
                </a:spcBef>
                <a:spcAft>
                  <a:spcPct val="35000"/>
                </a:spcAft>
              </a:pPr>
              <a:r>
                <a:rPr lang="en-US" sz="2400" dirty="0">
                  <a:solidFill>
                    <a:srgbClr val="000000"/>
                  </a:solidFill>
                  <a:sym typeface="Gill Sans" charset="0"/>
                </a:rPr>
                <a:t>Realization of </a:t>
              </a:r>
              <a:r>
                <a:rPr lang="en-US" sz="2400" b="1" dirty="0">
                  <a:solidFill>
                    <a:srgbClr val="000000"/>
                  </a:solidFill>
                  <a:sym typeface="Gill Sans" charset="0"/>
                </a:rPr>
                <a:t>W</a:t>
              </a:r>
              <a:r>
                <a:rPr lang="en-US" sz="2400" dirty="0">
                  <a:solidFill>
                    <a:srgbClr val="000000"/>
                  </a:solidFill>
                  <a:sym typeface="Gill Sans" charset="0"/>
                </a:rPr>
                <a:t>ork</a:t>
              </a:r>
            </a:p>
          </p:txBody>
        </p:sp>
      </p:grpSp>
      <p:grpSp>
        <p:nvGrpSpPr>
          <p:cNvPr id="15" name="Group 14"/>
          <p:cNvGrpSpPr/>
          <p:nvPr/>
        </p:nvGrpSpPr>
        <p:grpSpPr>
          <a:xfrm>
            <a:off x="3178969" y="1642668"/>
            <a:ext cx="2411016" cy="2322115"/>
            <a:chOff x="2154173" y="2437398"/>
            <a:chExt cx="2311964" cy="2311964"/>
          </a:xfrm>
          <a:solidFill>
            <a:srgbClr val="FF9933"/>
          </a:solidFill>
        </p:grpSpPr>
        <p:sp>
          <p:nvSpPr>
            <p:cNvPr id="16" name="Shape 15"/>
            <p:cNvSpPr/>
            <p:nvPr/>
          </p:nvSpPr>
          <p:spPr>
            <a:xfrm>
              <a:off x="2154173" y="2437398"/>
              <a:ext cx="2311964" cy="2311964"/>
            </a:xfrm>
            <a:prstGeom prst="gear6">
              <a:avLst/>
            </a:prstGeom>
            <a:gr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7" name="Shape 4"/>
            <p:cNvSpPr/>
            <p:nvPr/>
          </p:nvSpPr>
          <p:spPr>
            <a:xfrm>
              <a:off x="2540072" y="3022960"/>
              <a:ext cx="1617804" cy="108627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624992" fontAlgn="base">
                <a:lnSpc>
                  <a:spcPct val="90000"/>
                </a:lnSpc>
                <a:spcBef>
                  <a:spcPct val="0"/>
                </a:spcBef>
                <a:spcAft>
                  <a:spcPct val="35000"/>
                </a:spcAft>
              </a:pPr>
              <a:r>
                <a:rPr lang="en-US" sz="2500" b="1" dirty="0">
                  <a:solidFill>
                    <a:srgbClr val="000000"/>
                  </a:solidFill>
                  <a:sym typeface="Gill Sans" charset="0"/>
                </a:rPr>
                <a:t>R</a:t>
              </a:r>
              <a:r>
                <a:rPr lang="en-US" sz="2500" dirty="0">
                  <a:solidFill>
                    <a:srgbClr val="000000"/>
                  </a:solidFill>
                  <a:sym typeface="Gill Sans" charset="0"/>
                </a:rPr>
                <a:t>esources</a:t>
              </a:r>
              <a:endParaRPr lang="en-US" sz="1400" dirty="0">
                <a:solidFill>
                  <a:srgbClr val="000000"/>
                </a:solidFill>
                <a:sym typeface="Gill Sans" charset="0"/>
              </a:endParaRPr>
            </a:p>
          </p:txBody>
        </p:sp>
      </p:grpSp>
      <p:grpSp>
        <p:nvGrpSpPr>
          <p:cNvPr id="6" name="Group 5"/>
          <p:cNvGrpSpPr/>
          <p:nvPr/>
        </p:nvGrpSpPr>
        <p:grpSpPr>
          <a:xfrm>
            <a:off x="1196580" y="2089548"/>
            <a:ext cx="2411016" cy="2322115"/>
            <a:chOff x="1862355" y="5726980"/>
            <a:chExt cx="2311963" cy="2311964"/>
          </a:xfrm>
          <a:solidFill>
            <a:srgbClr val="FF9933"/>
          </a:solidFill>
        </p:grpSpPr>
        <p:sp>
          <p:nvSpPr>
            <p:cNvPr id="7" name="Shape 6"/>
            <p:cNvSpPr/>
            <p:nvPr/>
          </p:nvSpPr>
          <p:spPr>
            <a:xfrm>
              <a:off x="1862355" y="5726980"/>
              <a:ext cx="2311963" cy="2311964"/>
            </a:xfrm>
            <a:prstGeom prst="gear6">
              <a:avLst/>
            </a:prstGeom>
            <a:gr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8" name="Shape 4"/>
            <p:cNvSpPr/>
            <p:nvPr/>
          </p:nvSpPr>
          <p:spPr>
            <a:xfrm>
              <a:off x="2322463" y="6312542"/>
              <a:ext cx="1461388" cy="114084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624992" fontAlgn="base">
                <a:lnSpc>
                  <a:spcPct val="90000"/>
                </a:lnSpc>
                <a:spcBef>
                  <a:spcPct val="0"/>
                </a:spcBef>
                <a:spcAft>
                  <a:spcPct val="35000"/>
                </a:spcAft>
              </a:pPr>
              <a:r>
                <a:rPr lang="en-US" sz="2200" b="1" dirty="0">
                  <a:solidFill>
                    <a:srgbClr val="000000"/>
                  </a:solidFill>
                  <a:sym typeface="Gill Sans" charset="0"/>
                </a:rPr>
                <a:t>S</a:t>
              </a:r>
              <a:r>
                <a:rPr lang="en-US" sz="2200" dirty="0">
                  <a:solidFill>
                    <a:srgbClr val="000000"/>
                  </a:solidFill>
                  <a:sym typeface="Gill Sans" charset="0"/>
                </a:rPr>
                <a:t>ocial </a:t>
              </a:r>
              <a:r>
                <a:rPr lang="en-US" sz="2200" dirty="0" smtClean="0">
                  <a:solidFill>
                    <a:srgbClr val="000000"/>
                  </a:solidFill>
                  <a:sym typeface="Gill Sans" charset="0"/>
                </a:rPr>
                <a:t>Network</a:t>
              </a:r>
              <a:endParaRPr lang="en-US" sz="2200" dirty="0">
                <a:solidFill>
                  <a:srgbClr val="000000"/>
                </a:solidFill>
                <a:sym typeface="Gill Sans" charset="0"/>
              </a:endParaRPr>
            </a:p>
          </p:txBody>
        </p:sp>
      </p:grpSp>
    </p:spTree>
    <p:extLst>
      <p:ext uri="{BB962C8B-B14F-4D97-AF65-F5344CB8AC3E}">
        <p14:creationId xmlns:p14="http://schemas.microsoft.com/office/powerpoint/2010/main" val="3610455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val 12"/>
          <p:cNvSpPr>
            <a:spLocks noChangeArrowheads="1"/>
          </p:cNvSpPr>
          <p:nvPr/>
        </p:nvSpPr>
        <p:spPr bwMode="auto">
          <a:xfrm>
            <a:off x="2657031" y="2668939"/>
            <a:ext cx="3451225" cy="1981200"/>
          </a:xfrm>
          <a:prstGeom prst="ellipse">
            <a:avLst/>
          </a:prstGeom>
          <a:noFill/>
          <a:ln w="28575">
            <a:solidFill>
              <a:srgbClr val="FFFFFF"/>
            </a:solidFill>
            <a:round/>
            <a:headEnd/>
            <a:tailEnd/>
          </a:ln>
        </p:spPr>
        <p:txBody>
          <a:bodyPr wrap="none" lIns="91430" tIns="45716" rIns="91430" bIns="45716" anchor="ctr"/>
          <a:lstStyle/>
          <a:p>
            <a:endParaRPr lang="fr-FR" sz="2000">
              <a:solidFill>
                <a:prstClr val="white"/>
              </a:solidFill>
              <a:ea typeface="MS PGothic" charset="0"/>
              <a:cs typeface="MS PGothic" charset="0"/>
            </a:endParaRPr>
          </a:p>
        </p:txBody>
      </p:sp>
      <p:sp>
        <p:nvSpPr>
          <p:cNvPr id="16387" name="Text Box 5"/>
          <p:cNvSpPr txBox="1">
            <a:spLocks noChangeArrowheads="1"/>
          </p:cNvSpPr>
          <p:nvPr/>
        </p:nvSpPr>
        <p:spPr bwMode="auto">
          <a:xfrm>
            <a:off x="1199562" y="382461"/>
            <a:ext cx="1360686" cy="769433"/>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Evidence </a:t>
            </a:r>
          </a:p>
          <a:p>
            <a:pPr algn="ctr" eaLnBrk="1" hangingPunct="1"/>
            <a:r>
              <a:rPr lang="en-US" sz="2200" dirty="0">
                <a:solidFill>
                  <a:srgbClr val="FFFFFF"/>
                </a:solidFill>
                <a:latin typeface="Arial"/>
                <a:ea typeface="MS PGothic" charset="0"/>
                <a:cs typeface="MS PGothic" charset="0"/>
              </a:rPr>
              <a:t>synthesis</a:t>
            </a:r>
          </a:p>
        </p:txBody>
      </p:sp>
      <p:sp>
        <p:nvSpPr>
          <p:cNvPr id="16388" name="Text Box 6"/>
          <p:cNvSpPr txBox="1">
            <a:spLocks noChangeArrowheads="1"/>
          </p:cNvSpPr>
          <p:nvPr/>
        </p:nvSpPr>
        <p:spPr bwMode="auto">
          <a:xfrm>
            <a:off x="5777657" y="382461"/>
            <a:ext cx="2613352" cy="769433"/>
          </a:xfrm>
          <a:prstGeom prst="rect">
            <a:avLst/>
          </a:prstGeom>
          <a:noFill/>
          <a:ln w="9525">
            <a:noFill/>
            <a:miter lim="800000"/>
            <a:headEnd/>
            <a:tailEnd/>
          </a:ln>
          <a:extLst/>
        </p:spPr>
        <p:txBody>
          <a:bodyPr wrap="squar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Observation </a:t>
            </a:r>
          </a:p>
          <a:p>
            <a:pPr algn="ctr" eaLnBrk="1" hangingPunct="1"/>
            <a:r>
              <a:rPr lang="en-US" sz="2200" dirty="0">
                <a:solidFill>
                  <a:srgbClr val="FFFFFF"/>
                </a:solidFill>
                <a:latin typeface="Arial"/>
                <a:ea typeface="MS PGothic" charset="0"/>
                <a:cs typeface="MS PGothic" charset="0"/>
              </a:rPr>
              <a:t>clinical encounters</a:t>
            </a:r>
          </a:p>
        </p:txBody>
      </p:sp>
      <p:sp>
        <p:nvSpPr>
          <p:cNvPr id="16389" name="Text Box 7"/>
          <p:cNvSpPr txBox="1">
            <a:spLocks noChangeArrowheads="1"/>
          </p:cNvSpPr>
          <p:nvPr/>
        </p:nvSpPr>
        <p:spPr bwMode="auto">
          <a:xfrm>
            <a:off x="2984315" y="2877933"/>
            <a:ext cx="2864917" cy="1631208"/>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dirty="0">
                <a:solidFill>
                  <a:srgbClr val="FFFFFF"/>
                </a:solidFill>
                <a:latin typeface="Arial"/>
                <a:ea typeface="MS PGothic" charset="0"/>
                <a:cs typeface="MS PGothic" charset="0"/>
              </a:rPr>
              <a:t>Designers</a:t>
            </a:r>
          </a:p>
          <a:p>
            <a:pPr algn="ctr" eaLnBrk="1" hangingPunct="1"/>
            <a:r>
              <a:rPr lang="en-US" sz="2000" dirty="0">
                <a:solidFill>
                  <a:srgbClr val="FFFFFF"/>
                </a:solidFill>
                <a:latin typeface="Arial"/>
                <a:ea typeface="MS PGothic" charset="0"/>
                <a:cs typeface="MS PGothic" charset="0"/>
              </a:rPr>
              <a:t>Study team</a:t>
            </a:r>
          </a:p>
          <a:p>
            <a:pPr algn="ctr" eaLnBrk="1" hangingPunct="1"/>
            <a:r>
              <a:rPr lang="en-US" sz="2000" dirty="0">
                <a:solidFill>
                  <a:srgbClr val="FFFFFF"/>
                </a:solidFill>
                <a:latin typeface="Arial"/>
                <a:ea typeface="MS PGothic" charset="0"/>
                <a:cs typeface="MS PGothic" charset="0"/>
              </a:rPr>
              <a:t>Patient advisory groups</a:t>
            </a:r>
          </a:p>
          <a:p>
            <a:pPr algn="ctr" eaLnBrk="1" hangingPunct="1"/>
            <a:r>
              <a:rPr lang="en-US" sz="2000" dirty="0">
                <a:solidFill>
                  <a:srgbClr val="FFFFFF"/>
                </a:solidFill>
                <a:latin typeface="Arial"/>
                <a:ea typeface="MS PGothic" charset="0"/>
                <a:cs typeface="MS PGothic" charset="0"/>
              </a:rPr>
              <a:t>Clinicians</a:t>
            </a:r>
          </a:p>
          <a:p>
            <a:pPr algn="ctr" eaLnBrk="1" hangingPunct="1"/>
            <a:r>
              <a:rPr lang="en-US" sz="2000" dirty="0">
                <a:solidFill>
                  <a:srgbClr val="FFFFFF"/>
                </a:solidFill>
                <a:latin typeface="Arial"/>
                <a:ea typeface="MS PGothic" charset="0"/>
                <a:cs typeface="MS PGothic" charset="0"/>
              </a:rPr>
              <a:t>Stakeholders</a:t>
            </a:r>
          </a:p>
        </p:txBody>
      </p:sp>
      <p:sp>
        <p:nvSpPr>
          <p:cNvPr id="16390" name="Text Box 8"/>
          <p:cNvSpPr txBox="1">
            <a:spLocks noChangeArrowheads="1"/>
          </p:cNvSpPr>
          <p:nvPr/>
        </p:nvSpPr>
        <p:spPr bwMode="auto">
          <a:xfrm>
            <a:off x="3169793" y="1854122"/>
            <a:ext cx="2097967" cy="430879"/>
          </a:xfrm>
          <a:prstGeom prst="rect">
            <a:avLst/>
          </a:prstGeom>
          <a:noFill/>
          <a:ln w="57150" cmpd="sng">
            <a:solidFill>
              <a:srgbClr val="000000"/>
            </a:solid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200" dirty="0">
                <a:solidFill>
                  <a:srgbClr val="FFFFFF"/>
                </a:solidFill>
                <a:latin typeface="Arial"/>
                <a:ea typeface="MS PGothic" charset="0"/>
                <a:cs typeface="MS PGothic" charset="0"/>
              </a:rPr>
              <a:t>Initial prototype</a:t>
            </a:r>
          </a:p>
        </p:txBody>
      </p:sp>
      <p:sp>
        <p:nvSpPr>
          <p:cNvPr id="16391" name="Text Box 9"/>
          <p:cNvSpPr txBox="1">
            <a:spLocks noChangeArrowheads="1"/>
          </p:cNvSpPr>
          <p:nvPr/>
        </p:nvSpPr>
        <p:spPr bwMode="auto">
          <a:xfrm>
            <a:off x="1377793" y="3091056"/>
            <a:ext cx="1015878" cy="769433"/>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Field </a:t>
            </a:r>
          </a:p>
          <a:p>
            <a:pPr algn="ctr" eaLnBrk="1" hangingPunct="1"/>
            <a:r>
              <a:rPr lang="en-US" sz="2200" dirty="0">
                <a:solidFill>
                  <a:prstClr val="white"/>
                </a:solidFill>
                <a:latin typeface="Arial"/>
                <a:ea typeface="MS PGothic" charset="0"/>
                <a:cs typeface="MS PGothic" charset="0"/>
              </a:rPr>
              <a:t>testing</a:t>
            </a:r>
          </a:p>
        </p:txBody>
      </p:sp>
      <p:sp>
        <p:nvSpPr>
          <p:cNvPr id="16392" name="Text Box 10"/>
          <p:cNvSpPr txBox="1">
            <a:spLocks noChangeArrowheads="1"/>
          </p:cNvSpPr>
          <p:nvPr/>
        </p:nvSpPr>
        <p:spPr bwMode="auto">
          <a:xfrm>
            <a:off x="6316462" y="3020014"/>
            <a:ext cx="1360962" cy="769433"/>
          </a:xfrm>
          <a:prstGeom prst="rect">
            <a:avLst/>
          </a:prstGeom>
          <a:noFill/>
          <a:ln w="9525">
            <a:solidFill>
              <a:srgbClr val="000000"/>
            </a:solid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Modified </a:t>
            </a:r>
          </a:p>
          <a:p>
            <a:pPr algn="ctr" eaLnBrk="1" hangingPunct="1"/>
            <a:r>
              <a:rPr lang="en-US" sz="2200" dirty="0">
                <a:solidFill>
                  <a:prstClr val="white"/>
                </a:solidFill>
                <a:latin typeface="Arial"/>
                <a:ea typeface="MS PGothic" charset="0"/>
                <a:cs typeface="MS PGothic" charset="0"/>
              </a:rPr>
              <a:t>prototype</a:t>
            </a:r>
          </a:p>
        </p:txBody>
      </p:sp>
      <p:sp>
        <p:nvSpPr>
          <p:cNvPr id="16393" name="Text Box 11"/>
          <p:cNvSpPr txBox="1">
            <a:spLocks noChangeArrowheads="1"/>
          </p:cNvSpPr>
          <p:nvPr/>
        </p:nvSpPr>
        <p:spPr bwMode="auto">
          <a:xfrm>
            <a:off x="5307741" y="4688080"/>
            <a:ext cx="3543714" cy="430879"/>
          </a:xfrm>
          <a:prstGeom prst="rect">
            <a:avLst/>
          </a:prstGeom>
          <a:noFill/>
          <a:ln w="9525">
            <a:noFill/>
            <a:miter lim="800000"/>
            <a:headEnd/>
            <a:tailEnd/>
          </a:ln>
          <a:extLst/>
        </p:spPr>
        <p:txBody>
          <a:bodyPr wrap="squar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Final Communication Tool</a:t>
            </a:r>
          </a:p>
        </p:txBody>
      </p:sp>
      <p:sp>
        <p:nvSpPr>
          <p:cNvPr id="16394" name="Line 15"/>
          <p:cNvSpPr>
            <a:spLocks noChangeShapeType="1"/>
          </p:cNvSpPr>
          <p:nvPr/>
        </p:nvSpPr>
        <p:spPr bwMode="auto">
          <a:xfrm flipH="1">
            <a:off x="4230242" y="2670526"/>
            <a:ext cx="228600" cy="0"/>
          </a:xfrm>
          <a:prstGeom prst="line">
            <a:avLst/>
          </a:prstGeom>
          <a:noFill/>
          <a:ln w="76200">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6" name="Line 17"/>
          <p:cNvSpPr>
            <a:spLocks noChangeShapeType="1"/>
          </p:cNvSpPr>
          <p:nvPr/>
        </p:nvSpPr>
        <p:spPr bwMode="auto">
          <a:xfrm flipH="1">
            <a:off x="7009954" y="3770109"/>
            <a:ext cx="0" cy="801687"/>
          </a:xfrm>
          <a:prstGeom prst="line">
            <a:avLst/>
          </a:prstGeom>
          <a:noFill/>
          <a:ln w="57150" cmpd="sng">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7" name="Line 17"/>
          <p:cNvSpPr>
            <a:spLocks noChangeShapeType="1"/>
          </p:cNvSpPr>
          <p:nvPr/>
        </p:nvSpPr>
        <p:spPr bwMode="auto">
          <a:xfrm flipH="1">
            <a:off x="7078216" y="5170283"/>
            <a:ext cx="0" cy="692150"/>
          </a:xfrm>
          <a:prstGeom prst="line">
            <a:avLst/>
          </a:prstGeom>
          <a:noFill/>
          <a:ln w="57150" cap="rnd" cmpd="sng">
            <a:solidFill>
              <a:srgbClr val="FFFFFF"/>
            </a:solidFill>
            <a:prstDash val="sysDot"/>
            <a:round/>
            <a:headEnd/>
            <a:tailEn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8" name="Text Box 11"/>
          <p:cNvSpPr txBox="1">
            <a:spLocks noChangeArrowheads="1"/>
          </p:cNvSpPr>
          <p:nvPr/>
        </p:nvSpPr>
        <p:spPr bwMode="auto">
          <a:xfrm>
            <a:off x="2241502" y="5645343"/>
            <a:ext cx="3451225" cy="430879"/>
          </a:xfrm>
          <a:prstGeom prst="rect">
            <a:avLst/>
          </a:prstGeom>
          <a:noFill/>
          <a:ln w="9525">
            <a:noFill/>
            <a:miter lim="800000"/>
            <a:headEnd/>
            <a:tailEnd/>
          </a:ln>
          <a:extLst/>
        </p:spPr>
        <p:txBody>
          <a:bodyPr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Evaluation (trial)</a:t>
            </a:r>
          </a:p>
        </p:txBody>
      </p:sp>
      <p:sp>
        <p:nvSpPr>
          <p:cNvPr id="16399" name="Line 72"/>
          <p:cNvSpPr>
            <a:spLocks noChangeShapeType="1"/>
          </p:cNvSpPr>
          <p:nvPr/>
        </p:nvSpPr>
        <p:spPr bwMode="auto">
          <a:xfrm>
            <a:off x="1895029" y="1154036"/>
            <a:ext cx="0" cy="1004887"/>
          </a:xfrm>
          <a:prstGeom prst="line">
            <a:avLst/>
          </a:prstGeom>
          <a:noFill/>
          <a:ln w="571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0" name="Line 73"/>
          <p:cNvSpPr>
            <a:spLocks noChangeShapeType="1"/>
          </p:cNvSpPr>
          <p:nvPr/>
        </p:nvSpPr>
        <p:spPr bwMode="auto">
          <a:xfrm flipV="1">
            <a:off x="1895030" y="2158921"/>
            <a:ext cx="963613" cy="14288"/>
          </a:xfrm>
          <a:prstGeom prst="line">
            <a:avLst/>
          </a:prstGeom>
          <a:noFill/>
          <a:ln w="57150" cmpd="sng">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1" name="Line 74"/>
          <p:cNvSpPr>
            <a:spLocks noChangeShapeType="1"/>
          </p:cNvSpPr>
          <p:nvPr/>
        </p:nvSpPr>
        <p:spPr bwMode="auto">
          <a:xfrm flipH="1">
            <a:off x="7000429" y="1231821"/>
            <a:ext cx="0" cy="927100"/>
          </a:xfrm>
          <a:prstGeom prst="line">
            <a:avLst/>
          </a:prstGeom>
          <a:noFill/>
          <a:ln w="571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2" name="Line 75"/>
          <p:cNvSpPr>
            <a:spLocks noChangeShapeType="1"/>
          </p:cNvSpPr>
          <p:nvPr/>
        </p:nvSpPr>
        <p:spPr bwMode="auto">
          <a:xfrm>
            <a:off x="5976492" y="2158921"/>
            <a:ext cx="1023937" cy="0"/>
          </a:xfrm>
          <a:prstGeom prst="line">
            <a:avLst/>
          </a:prstGeom>
          <a:noFill/>
          <a:ln w="57150" cmpd="sng">
            <a:solidFill>
              <a:srgbClr val="FFFF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3" name="Line 76"/>
          <p:cNvSpPr>
            <a:spLocks noChangeShapeType="1"/>
          </p:cNvSpPr>
          <p:nvPr/>
        </p:nvSpPr>
        <p:spPr bwMode="auto">
          <a:xfrm>
            <a:off x="5402611" y="5920376"/>
            <a:ext cx="1710134" cy="0"/>
          </a:xfrm>
          <a:prstGeom prst="line">
            <a:avLst/>
          </a:prstGeom>
          <a:noFill/>
          <a:ln w="57150" cap="rnd" cmpd="sng">
            <a:solidFill>
              <a:srgbClr val="FFFFFF"/>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black"/>
              </a:solidFill>
            </a:endParaRPr>
          </a:p>
        </p:txBody>
      </p:sp>
      <p:sp>
        <p:nvSpPr>
          <p:cNvPr id="16404" name="Rectangle 77"/>
          <p:cNvSpPr>
            <a:spLocks noChangeArrowheads="1"/>
          </p:cNvSpPr>
          <p:nvPr/>
        </p:nvSpPr>
        <p:spPr bwMode="auto">
          <a:xfrm>
            <a:off x="5720904" y="4611879"/>
            <a:ext cx="2819400" cy="685800"/>
          </a:xfrm>
          <a:prstGeom prst="rect">
            <a:avLst/>
          </a:prstGeom>
          <a:noFill/>
          <a:ln w="28575">
            <a:noFill/>
            <a:miter lim="800000"/>
            <a:headEnd/>
            <a:tailEnd/>
          </a:ln>
          <a:effectLst/>
          <a:extLst/>
        </p:spPr>
        <p:txBody>
          <a:bodyPr wrap="none" lIns="91430" tIns="45716" rIns="91430" bIns="45716" anchor="ctr"/>
          <a:lstStyle/>
          <a:p>
            <a:endParaRPr lang="fr-CA" sz="2200">
              <a:solidFill>
                <a:prstClr val="black"/>
              </a:solidFill>
            </a:endParaRPr>
          </a:p>
        </p:txBody>
      </p:sp>
      <p:sp>
        <p:nvSpPr>
          <p:cNvPr id="21" name="Line 15"/>
          <p:cNvSpPr>
            <a:spLocks noChangeShapeType="1"/>
          </p:cNvSpPr>
          <p:nvPr/>
        </p:nvSpPr>
        <p:spPr bwMode="auto">
          <a:xfrm rot="10800000" flipH="1">
            <a:off x="4229100" y="4648200"/>
            <a:ext cx="228600" cy="0"/>
          </a:xfrm>
          <a:prstGeom prst="line">
            <a:avLst/>
          </a:prstGeom>
          <a:noFill/>
          <a:ln w="76200">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r>
              <a:rPr lang="en-US" sz="2500" dirty="0" smtClean="0">
                <a:solidFill>
                  <a:prstClr val="black"/>
                </a:solidFill>
              </a:rPr>
              <a:t>\</a:t>
            </a:r>
            <a:endParaRPr lang="en-US" sz="2500" dirty="0">
              <a:solidFill>
                <a:prstClr val="black"/>
              </a:solidFill>
            </a:endParaRPr>
          </a:p>
        </p:txBody>
      </p:sp>
    </p:spTree>
    <p:extLst>
      <p:ext uri="{BB962C8B-B14F-4D97-AF65-F5344CB8AC3E}">
        <p14:creationId xmlns:p14="http://schemas.microsoft.com/office/powerpoint/2010/main" val="1830555333"/>
      </p:ext>
    </p:extLst>
  </p:cSld>
  <p:clrMapOvr>
    <a:masterClrMapping/>
  </p:clrMapOvr>
  <p:transition advTm="31858"/>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Activity</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3964549892"/>
      </p:ext>
    </p:extLst>
  </p:cSld>
  <p:clrMapOvr>
    <a:masterClrMapping/>
  </p:clrMapOvr>
  <p:transition advTm="1143"/>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PHQ9.gif"/>
          <p:cNvPicPr>
            <a:picLocks noGrp="1" noChangeAspect="1"/>
          </p:cNvPicPr>
          <p:nvPr>
            <p:ph idx="1"/>
          </p:nvPr>
        </p:nvPicPr>
        <p:blipFill rotWithShape="1">
          <a:blip r:embed="rId3">
            <a:extLst>
              <a:ext uri="{28A0092B-C50C-407E-A947-70E740481C1C}">
                <a14:useLocalDpi xmlns:a14="http://schemas.microsoft.com/office/drawing/2010/main" val="0"/>
              </a:ext>
            </a:extLst>
          </a:blip>
          <a:srcRect t="247" b="54338"/>
          <a:stretch/>
        </p:blipFill>
        <p:spPr>
          <a:xfrm>
            <a:off x="392906" y="1339454"/>
            <a:ext cx="8228707" cy="4430332"/>
          </a:xfrm>
        </p:spPr>
      </p:pic>
    </p:spTree>
    <p:extLst>
      <p:ext uri="{BB962C8B-B14F-4D97-AF65-F5344CB8AC3E}">
        <p14:creationId xmlns:p14="http://schemas.microsoft.com/office/powerpoint/2010/main" val="257823322"/>
      </p:ext>
    </p:extLst>
  </p:cSld>
  <p:clrMapOvr>
    <a:masterClrMapping/>
  </p:clrMapOvr>
  <p:transition advTm="23353"/>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Debrief</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2992692963"/>
      </p:ext>
    </p:extLst>
  </p:cSld>
  <p:clrMapOvr>
    <a:masterClrMapping/>
  </p:clrMapOvr>
  <p:transition advTm="1143"/>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Activity</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3815429876"/>
      </p:ext>
    </p:extLst>
  </p:cSld>
  <p:clrMapOvr>
    <a:masterClrMapping/>
  </p:clrMapOvr>
  <p:transition advTm="1143"/>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4" descr="DEpression decision aidMC5733-43.png"/>
          <p:cNvPicPr>
            <a:picLocks noChangeAspect="1"/>
          </p:cNvPicPr>
          <p:nvPr/>
        </p:nvPicPr>
        <p:blipFill>
          <a:blip r:embed="rId3" cstate="print">
            <a:extLst>
              <a:ext uri="{28A0092B-C50C-407E-A947-70E740481C1C}">
                <a14:useLocalDpi xmlns:a14="http://schemas.microsoft.com/office/drawing/2010/main" val="0"/>
              </a:ext>
            </a:extLst>
          </a:blip>
          <a:srcRect t="-2"/>
          <a:stretch>
            <a:fillRect/>
          </a:stretch>
        </p:blipFill>
        <p:spPr bwMode="auto">
          <a:xfrm>
            <a:off x="0" y="0"/>
            <a:ext cx="9144000" cy="481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part 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21720" y="1178719"/>
            <a:ext cx="6822281" cy="484658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099" name="TextBox 1"/>
          <p:cNvSpPr txBox="1">
            <a:spLocks noChangeArrowheads="1"/>
          </p:cNvSpPr>
          <p:nvPr/>
        </p:nvSpPr>
        <p:spPr bwMode="auto">
          <a:xfrm>
            <a:off x="4786313" y="6215063"/>
            <a:ext cx="4202235" cy="372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51" tIns="32125" rIns="64251" bIns="32125">
            <a:spAutoFit/>
          </a:bodyPr>
          <a:lstStyle>
            <a:lvl1pPr>
              <a:defRPr sz="4300">
                <a:solidFill>
                  <a:srgbClr val="FFFFFF"/>
                </a:solidFill>
                <a:latin typeface="Gill Sans" charset="0"/>
                <a:ea typeface="ヒラギノ角ゴ ProN W3" charset="-128"/>
                <a:sym typeface="Gill Sans" charset="0"/>
              </a:defRPr>
            </a:lvl1pPr>
            <a:lvl2pPr marL="742950" indent="-285750">
              <a:defRPr sz="4300">
                <a:solidFill>
                  <a:srgbClr val="FFFFFF"/>
                </a:solidFill>
                <a:latin typeface="Gill Sans" charset="0"/>
                <a:ea typeface="ヒラギノ角ゴ ProN W3" charset="-128"/>
                <a:sym typeface="Gill Sans" charset="0"/>
              </a:defRPr>
            </a:lvl2pPr>
            <a:lvl3pPr marL="1143000" indent="-228600">
              <a:defRPr sz="4300">
                <a:solidFill>
                  <a:srgbClr val="FFFFFF"/>
                </a:solidFill>
                <a:latin typeface="Gill Sans" charset="0"/>
                <a:ea typeface="ヒラギノ角ゴ ProN W3" charset="-128"/>
                <a:sym typeface="Gill Sans" charset="0"/>
              </a:defRPr>
            </a:lvl3pPr>
            <a:lvl4pPr marL="1600200" indent="-228600">
              <a:defRPr sz="4300">
                <a:solidFill>
                  <a:srgbClr val="FFFFFF"/>
                </a:solidFill>
                <a:latin typeface="Gill Sans" charset="0"/>
                <a:ea typeface="ヒラギノ角ゴ ProN W3" charset="-128"/>
                <a:sym typeface="Gill Sans" charset="0"/>
              </a:defRPr>
            </a:lvl4pPr>
            <a:lvl5pPr marL="2057400" indent="-228600">
              <a:defRPr sz="4300">
                <a:solidFill>
                  <a:srgbClr val="FFFFFF"/>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300">
                <a:solidFill>
                  <a:srgbClr val="FFFFFF"/>
                </a:solidFill>
                <a:latin typeface="Gill Sans" charset="0"/>
                <a:ea typeface="ヒラギノ角ゴ ProN W3" charset="-128"/>
                <a:sym typeface="Gill Sans" charset="0"/>
              </a:defRPr>
            </a:lvl9pPr>
          </a:lstStyle>
          <a:p>
            <a:pPr defTabSz="642552" fontAlgn="base">
              <a:spcBef>
                <a:spcPct val="0"/>
              </a:spcBef>
              <a:spcAft>
                <a:spcPct val="0"/>
              </a:spcAft>
            </a:pPr>
            <a:r>
              <a:rPr lang="en-US" altLang="en-US" sz="2000">
                <a:latin typeface="Arial" pitchFamily="34" charset="0"/>
              </a:rPr>
              <a:t>LeBlanc A et al. JAMA Int Med 2015</a:t>
            </a:r>
          </a:p>
        </p:txBody>
      </p:sp>
    </p:spTree>
    <p:extLst>
      <p:ext uri="{BB962C8B-B14F-4D97-AF65-F5344CB8AC3E}">
        <p14:creationId xmlns:p14="http://schemas.microsoft.com/office/powerpoint/2010/main" val="198927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Debrief</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409678564"/>
      </p:ext>
    </p:extLst>
  </p:cSld>
  <p:clrMapOvr>
    <a:masterClrMapping/>
  </p:clrMapOvr>
  <p:transition advTm="1143"/>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p:cNvPicPr>
            <a:picLocks noChangeArrowheads="1"/>
          </p:cNvPicPr>
          <p:nvPr/>
        </p:nvPicPr>
        <p:blipFill>
          <a:blip r:embed="rId3">
            <a:extLst>
              <a:ext uri="{28A0092B-C50C-407E-A947-70E740481C1C}">
                <a14:useLocalDpi xmlns:a14="http://schemas.microsoft.com/office/drawing/2010/main" val="0"/>
              </a:ext>
            </a:extLst>
          </a:blip>
          <a:srcRect l="15489" t="20607" r="2629" b="30722"/>
          <a:stretch>
            <a:fillRect/>
          </a:stretch>
        </p:blipFill>
        <p:spPr bwMode="auto">
          <a:xfrm>
            <a:off x="303610" y="687588"/>
            <a:ext cx="3964781" cy="198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4" name="Picture 2"/>
          <p:cNvPicPr>
            <a:picLocks noChangeArrowheads="1"/>
          </p:cNvPicPr>
          <p:nvPr/>
        </p:nvPicPr>
        <p:blipFill>
          <a:blip r:embed="rId4">
            <a:extLst>
              <a:ext uri="{28A0092B-C50C-407E-A947-70E740481C1C}">
                <a14:useLocalDpi xmlns:a14="http://schemas.microsoft.com/office/drawing/2010/main" val="0"/>
              </a:ext>
            </a:extLst>
          </a:blip>
          <a:srcRect l="20988" t="22523" r="22632" b="32033"/>
          <a:stretch>
            <a:fillRect/>
          </a:stretch>
        </p:blipFill>
        <p:spPr bwMode="auto">
          <a:xfrm>
            <a:off x="304800" y="685800"/>
            <a:ext cx="8459391" cy="551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54433"/>
      </p:ext>
    </p:extLst>
  </p:cSld>
  <p:clrMapOvr>
    <a:masterClrMapping/>
  </p:clrMapOvr>
  <mc:AlternateContent xmlns:mc="http://schemas.openxmlformats.org/markup-compatibility/2006" xmlns:p14="http://schemas.microsoft.com/office/powerpoint/2010/main">
    <mc:Choice Requires="p14">
      <p:transition spd="slow" p14:dur="2000" advTm="12386"/>
    </mc:Choice>
    <mc:Fallback xmlns="">
      <p:transition xmlns:p14="http://schemas.microsoft.com/office/powerpoint/2010/main" spd="slow" advTm="12386"/>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6-07 at 10.33.0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501" y="0"/>
            <a:ext cx="4431437" cy="6858000"/>
          </a:xfrm>
          <a:prstGeom prst="rect">
            <a:avLst/>
          </a:prstGeom>
        </p:spPr>
      </p:pic>
    </p:spTree>
    <p:extLst>
      <p:ext uri="{BB962C8B-B14F-4D97-AF65-F5344CB8AC3E}">
        <p14:creationId xmlns:p14="http://schemas.microsoft.com/office/powerpoint/2010/main" val="6268973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
        <p:nvSpPr>
          <p:cNvPr id="3" name="TextBox 2"/>
          <p:cNvSpPr txBox="1">
            <a:spLocks noChangeArrowheads="1"/>
          </p:cNvSpPr>
          <p:nvPr/>
        </p:nvSpPr>
        <p:spPr bwMode="auto">
          <a:xfrm>
            <a:off x="4495800" y="6546867"/>
            <a:ext cx="4613423" cy="31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84" tIns="32142" rIns="64284" bIns="32142">
            <a:spAutoFit/>
          </a:bodyPr>
          <a:lstStyle>
            <a:lvl1pPr eaLnBrk="0" hangingPunct="0">
              <a:defRPr>
                <a:solidFill>
                  <a:schemeClr val="tx1"/>
                </a:solidFill>
                <a:latin typeface="Arial" charset="0"/>
                <a:ea typeface="ヒラギノ角ゴ ProN W3" charset="0"/>
                <a:cs typeface="ヒラギノ角ゴ ProN W3" charset="0"/>
              </a:defRPr>
            </a:lvl1pPr>
            <a:lvl2pPr marL="742950" indent="-285750" eaLnBrk="0" hangingPunct="0">
              <a:defRPr>
                <a:solidFill>
                  <a:schemeClr val="tx1"/>
                </a:solidFill>
                <a:latin typeface="Arial" charset="0"/>
                <a:ea typeface="ヒラギノ角ゴ ProN W3" charset="0"/>
                <a:cs typeface="ヒラギノ角ゴ ProN W3" charset="0"/>
              </a:defRPr>
            </a:lvl2pPr>
            <a:lvl3pPr marL="1143000" indent="-228600" eaLnBrk="0" hangingPunct="0">
              <a:defRPr>
                <a:solidFill>
                  <a:schemeClr val="tx1"/>
                </a:solidFill>
                <a:latin typeface="Arial" charset="0"/>
                <a:ea typeface="ヒラギノ角ゴ ProN W3" charset="0"/>
                <a:cs typeface="ヒラギノ角ゴ ProN W3" charset="0"/>
              </a:defRPr>
            </a:lvl3pPr>
            <a:lvl4pPr marL="1600200" indent="-228600" eaLnBrk="0" hangingPunct="0">
              <a:defRPr>
                <a:solidFill>
                  <a:schemeClr val="tx1"/>
                </a:solidFill>
                <a:latin typeface="Arial" charset="0"/>
                <a:ea typeface="ヒラギノ角ゴ ProN W3" charset="0"/>
                <a:cs typeface="ヒラギノ角ゴ ProN W3" charset="0"/>
              </a:defRPr>
            </a:lvl4pPr>
            <a:lvl5pPr marL="2057400" indent="-228600" eaLnBrk="0" hangingPunct="0">
              <a:defRPr>
                <a:solidFill>
                  <a:schemeClr val="tx1"/>
                </a:solidFill>
                <a:latin typeface="Arial" charset="0"/>
                <a:ea typeface="ヒラギノ角ゴ ProN W3" charset="0"/>
                <a:cs typeface="ヒラギノ角ゴ ProN W3" charset="0"/>
              </a:defRPr>
            </a:lvl5pPr>
            <a:lvl6pPr marL="25146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6pPr>
            <a:lvl7pPr marL="29718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7pPr>
            <a:lvl8pPr marL="34290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8pPr>
            <a:lvl9pPr marL="3886200" indent="-228600" defTabSz="912813" eaLnBrk="0" fontAlgn="base" hangingPunct="0">
              <a:spcBef>
                <a:spcPct val="0"/>
              </a:spcBef>
              <a:spcAft>
                <a:spcPct val="0"/>
              </a:spcAft>
              <a:defRPr>
                <a:solidFill>
                  <a:schemeClr val="tx1"/>
                </a:solidFill>
                <a:latin typeface="Arial" charset="0"/>
                <a:ea typeface="ヒラギノ角ゴ ProN W3" charset="0"/>
                <a:cs typeface="ヒラギノ角ゴ ProN W3" charset="0"/>
              </a:defRPr>
            </a:lvl9pPr>
          </a:lstStyle>
          <a:p>
            <a:pPr defTabSz="457200" eaLnBrk="1" hangingPunct="1"/>
            <a:r>
              <a:rPr lang="en-US" sz="1600" dirty="0" smtClean="0">
                <a:solidFill>
                  <a:srgbClr val="000000"/>
                </a:solidFill>
                <a:cs typeface="Arial" charset="0"/>
                <a:sym typeface="Gill Sans" charset="0"/>
              </a:rPr>
              <a:t> Boehmer KR, et al. 2016, BMC Health </a:t>
            </a:r>
            <a:r>
              <a:rPr lang="en-US" sz="1600" dirty="0" err="1" smtClean="0">
                <a:solidFill>
                  <a:srgbClr val="000000"/>
                </a:solidFill>
                <a:cs typeface="Arial" charset="0"/>
                <a:sym typeface="Gill Sans" charset="0"/>
              </a:rPr>
              <a:t>Serv</a:t>
            </a:r>
            <a:r>
              <a:rPr lang="en-US" sz="1600" dirty="0" smtClean="0">
                <a:solidFill>
                  <a:srgbClr val="000000"/>
                </a:solidFill>
                <a:cs typeface="Arial" charset="0"/>
                <a:sym typeface="Gill Sans" charset="0"/>
              </a:rPr>
              <a:t> Res.</a:t>
            </a:r>
            <a:endParaRPr lang="en-US" sz="1600" dirty="0">
              <a:solidFill>
                <a:srgbClr val="000000"/>
              </a:solidFill>
              <a:cs typeface="Arial" charset="0"/>
              <a:sym typeface="Gill Sans" charset="0"/>
            </a:endParaRPr>
          </a:p>
        </p:txBody>
      </p:sp>
    </p:spTree>
    <p:extLst>
      <p:ext uri="{BB962C8B-B14F-4D97-AF65-F5344CB8AC3E}">
        <p14:creationId xmlns:p14="http://schemas.microsoft.com/office/powerpoint/2010/main" val="35746057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895600"/>
            <a:ext cx="8229600" cy="1143000"/>
          </a:xfrm>
        </p:spPr>
        <p:txBody>
          <a:bodyPr/>
          <a:lstStyle/>
          <a:p>
            <a:pPr algn="l" eaLnBrk="1" hangingPunct="1"/>
            <a:r>
              <a:rPr lang="en-US" sz="7200" dirty="0" smtClean="0"/>
              <a:t>Debrief</a:t>
            </a:r>
            <a:endParaRPr lang="en-US" sz="7200" dirty="0"/>
          </a:p>
        </p:txBody>
      </p:sp>
      <p:sp>
        <p:nvSpPr>
          <p:cNvPr id="5123" name="Oval 3"/>
          <p:cNvSpPr>
            <a:spLocks noChangeArrowheads="1"/>
          </p:cNvSpPr>
          <p:nvPr/>
        </p:nvSpPr>
        <p:spPr bwMode="auto">
          <a:xfrm>
            <a:off x="2971800" y="4038600"/>
            <a:ext cx="228600" cy="228600"/>
          </a:xfrm>
          <a:prstGeom prst="ellipse">
            <a:avLst/>
          </a:prstGeom>
          <a:solidFill>
            <a:srgbClr val="FF9900"/>
          </a:solidFill>
          <a:ln w="9525">
            <a:noFill/>
            <a:round/>
            <a:headEnd/>
            <a:tailEnd/>
          </a:ln>
        </p:spPr>
        <p:txBody>
          <a:bodyPr wrap="none" lIns="91435" tIns="45718" rIns="91435" bIns="45718" anchor="ctr"/>
          <a:lstStyle/>
          <a:p>
            <a:pPr algn="ctr"/>
            <a:endParaRPr lang="fr-FR">
              <a:solidFill>
                <a:srgbClr val="FF9900"/>
              </a:solidFill>
            </a:endParaRPr>
          </a:p>
        </p:txBody>
      </p:sp>
      <p:sp>
        <p:nvSpPr>
          <p:cNvPr id="5124" name="Oval 4"/>
          <p:cNvSpPr>
            <a:spLocks noChangeArrowheads="1"/>
          </p:cNvSpPr>
          <p:nvPr/>
        </p:nvSpPr>
        <p:spPr bwMode="auto">
          <a:xfrm>
            <a:off x="2667000" y="4038600"/>
            <a:ext cx="228600" cy="228600"/>
          </a:xfrm>
          <a:prstGeom prst="ellipse">
            <a:avLst/>
          </a:prstGeom>
          <a:gradFill rotWithShape="1">
            <a:gsLst>
              <a:gs pos="0">
                <a:srgbClr val="FFFFFF"/>
              </a:gs>
              <a:gs pos="100000">
                <a:srgbClr val="FFB953"/>
              </a:gs>
            </a:gsLst>
            <a:lin ang="0" scaled="1"/>
          </a:gradFill>
          <a:ln w="9525">
            <a:noFill/>
            <a:round/>
            <a:headEnd/>
            <a:tailEnd/>
          </a:ln>
        </p:spPr>
        <p:txBody>
          <a:bodyPr wrap="none" lIns="91435" tIns="45718" rIns="91435" bIns="45718" anchor="ctr"/>
          <a:lstStyle/>
          <a:p>
            <a:endParaRPr lang="fr-FR">
              <a:solidFill>
                <a:prstClr val="white"/>
              </a:solidFill>
            </a:endParaRPr>
          </a:p>
        </p:txBody>
      </p:sp>
      <p:sp>
        <p:nvSpPr>
          <p:cNvPr id="5125" name="Oval 5"/>
          <p:cNvSpPr>
            <a:spLocks noChangeArrowheads="1"/>
          </p:cNvSpPr>
          <p:nvPr/>
        </p:nvSpPr>
        <p:spPr bwMode="auto">
          <a:xfrm>
            <a:off x="2362200" y="4038600"/>
            <a:ext cx="228600" cy="228600"/>
          </a:xfrm>
          <a:prstGeom prst="ellipse">
            <a:avLst/>
          </a:prstGeom>
          <a:solidFill>
            <a:schemeClr val="tx1"/>
          </a:solidFill>
          <a:ln w="9525">
            <a:noFill/>
            <a:round/>
            <a:headEnd/>
            <a:tailEnd/>
          </a:ln>
        </p:spPr>
        <p:txBody>
          <a:bodyPr wrap="none" lIns="91435" tIns="45718" rIns="91435" bIns="45718" anchor="ctr"/>
          <a:lstStyle/>
          <a:p>
            <a:endParaRPr lang="fr-FR">
              <a:solidFill>
                <a:prstClr val="white"/>
              </a:solidFill>
            </a:endParaRPr>
          </a:p>
        </p:txBody>
      </p:sp>
    </p:spTree>
    <p:extLst>
      <p:ext uri="{BB962C8B-B14F-4D97-AF65-F5344CB8AC3E}">
        <p14:creationId xmlns:p14="http://schemas.microsoft.com/office/powerpoint/2010/main" val="252656812"/>
      </p:ext>
    </p:extLst>
  </p:cSld>
  <p:clrMapOvr>
    <a:masterClrMapping/>
  </p:clrMapOvr>
  <p:transition advTm="1143"/>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val 12"/>
          <p:cNvSpPr>
            <a:spLocks noChangeArrowheads="1"/>
          </p:cNvSpPr>
          <p:nvPr/>
        </p:nvSpPr>
        <p:spPr bwMode="auto">
          <a:xfrm>
            <a:off x="2657031" y="2668939"/>
            <a:ext cx="3451225" cy="1981200"/>
          </a:xfrm>
          <a:prstGeom prst="ellipse">
            <a:avLst/>
          </a:prstGeom>
          <a:noFill/>
          <a:ln w="28575">
            <a:solidFill>
              <a:srgbClr val="FFFFFF"/>
            </a:solidFill>
            <a:round/>
            <a:headEnd/>
            <a:tailEnd/>
          </a:ln>
        </p:spPr>
        <p:txBody>
          <a:bodyPr wrap="none" lIns="91430" tIns="45716" rIns="91430" bIns="45716" anchor="ctr"/>
          <a:lstStyle/>
          <a:p>
            <a:endParaRPr lang="fr-FR" sz="2000">
              <a:solidFill>
                <a:prstClr val="white"/>
              </a:solidFill>
              <a:ea typeface="MS PGothic" charset="0"/>
              <a:cs typeface="MS PGothic" charset="0"/>
            </a:endParaRPr>
          </a:p>
        </p:txBody>
      </p:sp>
      <p:sp>
        <p:nvSpPr>
          <p:cNvPr id="16387" name="Text Box 5"/>
          <p:cNvSpPr txBox="1">
            <a:spLocks noChangeArrowheads="1"/>
          </p:cNvSpPr>
          <p:nvPr/>
        </p:nvSpPr>
        <p:spPr bwMode="auto">
          <a:xfrm>
            <a:off x="1199562" y="382461"/>
            <a:ext cx="1360686" cy="769433"/>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Evidence </a:t>
            </a:r>
          </a:p>
          <a:p>
            <a:pPr algn="ctr" eaLnBrk="1" hangingPunct="1"/>
            <a:r>
              <a:rPr lang="en-US" sz="2200" dirty="0">
                <a:solidFill>
                  <a:srgbClr val="FFFFFF"/>
                </a:solidFill>
                <a:latin typeface="Arial"/>
                <a:ea typeface="MS PGothic" charset="0"/>
                <a:cs typeface="MS PGothic" charset="0"/>
              </a:rPr>
              <a:t>synthesis</a:t>
            </a:r>
          </a:p>
        </p:txBody>
      </p:sp>
      <p:sp>
        <p:nvSpPr>
          <p:cNvPr id="16388" name="Text Box 6"/>
          <p:cNvSpPr txBox="1">
            <a:spLocks noChangeArrowheads="1"/>
          </p:cNvSpPr>
          <p:nvPr/>
        </p:nvSpPr>
        <p:spPr bwMode="auto">
          <a:xfrm>
            <a:off x="5777657" y="382461"/>
            <a:ext cx="2613352" cy="769433"/>
          </a:xfrm>
          <a:prstGeom prst="rect">
            <a:avLst/>
          </a:prstGeom>
          <a:noFill/>
          <a:ln w="9525">
            <a:noFill/>
            <a:miter lim="800000"/>
            <a:headEnd/>
            <a:tailEnd/>
          </a:ln>
          <a:extLst/>
        </p:spPr>
        <p:txBody>
          <a:bodyPr wrap="squar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Observation </a:t>
            </a:r>
          </a:p>
          <a:p>
            <a:pPr algn="ctr" eaLnBrk="1" hangingPunct="1"/>
            <a:r>
              <a:rPr lang="en-US" sz="2200" dirty="0">
                <a:solidFill>
                  <a:srgbClr val="FFFFFF"/>
                </a:solidFill>
                <a:latin typeface="Arial"/>
                <a:ea typeface="MS PGothic" charset="0"/>
                <a:cs typeface="MS PGothic" charset="0"/>
              </a:rPr>
              <a:t>clinical encounters</a:t>
            </a:r>
          </a:p>
        </p:txBody>
      </p:sp>
      <p:sp>
        <p:nvSpPr>
          <p:cNvPr id="16389" name="Text Box 7"/>
          <p:cNvSpPr txBox="1">
            <a:spLocks noChangeArrowheads="1"/>
          </p:cNvSpPr>
          <p:nvPr/>
        </p:nvSpPr>
        <p:spPr bwMode="auto">
          <a:xfrm>
            <a:off x="2984315" y="2877933"/>
            <a:ext cx="2864917" cy="1631208"/>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000" dirty="0">
                <a:solidFill>
                  <a:srgbClr val="FFFFFF"/>
                </a:solidFill>
                <a:latin typeface="Arial"/>
                <a:ea typeface="MS PGothic" charset="0"/>
                <a:cs typeface="MS PGothic" charset="0"/>
              </a:rPr>
              <a:t>Designers</a:t>
            </a:r>
          </a:p>
          <a:p>
            <a:pPr algn="ctr" eaLnBrk="1" hangingPunct="1"/>
            <a:r>
              <a:rPr lang="en-US" sz="2000" dirty="0">
                <a:solidFill>
                  <a:srgbClr val="FFFFFF"/>
                </a:solidFill>
                <a:latin typeface="Arial"/>
                <a:ea typeface="MS PGothic" charset="0"/>
                <a:cs typeface="MS PGothic" charset="0"/>
              </a:rPr>
              <a:t>Study team</a:t>
            </a:r>
          </a:p>
          <a:p>
            <a:pPr algn="ctr" eaLnBrk="1" hangingPunct="1"/>
            <a:r>
              <a:rPr lang="en-US" sz="2000" dirty="0">
                <a:solidFill>
                  <a:srgbClr val="FFFFFF"/>
                </a:solidFill>
                <a:latin typeface="Arial"/>
                <a:ea typeface="MS PGothic" charset="0"/>
                <a:cs typeface="MS PGothic" charset="0"/>
              </a:rPr>
              <a:t>Patient advisory groups</a:t>
            </a:r>
          </a:p>
          <a:p>
            <a:pPr algn="ctr" eaLnBrk="1" hangingPunct="1"/>
            <a:r>
              <a:rPr lang="en-US" sz="2000" dirty="0">
                <a:solidFill>
                  <a:srgbClr val="FFFFFF"/>
                </a:solidFill>
                <a:latin typeface="Arial"/>
                <a:ea typeface="MS PGothic" charset="0"/>
                <a:cs typeface="MS PGothic" charset="0"/>
              </a:rPr>
              <a:t>Clinicians</a:t>
            </a:r>
          </a:p>
          <a:p>
            <a:pPr algn="ctr" eaLnBrk="1" hangingPunct="1"/>
            <a:r>
              <a:rPr lang="en-US" sz="2000" dirty="0">
                <a:solidFill>
                  <a:srgbClr val="FFFFFF"/>
                </a:solidFill>
                <a:latin typeface="Arial"/>
                <a:ea typeface="MS PGothic" charset="0"/>
                <a:cs typeface="MS PGothic" charset="0"/>
              </a:rPr>
              <a:t>Stakeholders</a:t>
            </a:r>
          </a:p>
        </p:txBody>
      </p:sp>
      <p:sp>
        <p:nvSpPr>
          <p:cNvPr id="16390" name="Text Box 8"/>
          <p:cNvSpPr txBox="1">
            <a:spLocks noChangeArrowheads="1"/>
          </p:cNvSpPr>
          <p:nvPr/>
        </p:nvSpPr>
        <p:spPr bwMode="auto">
          <a:xfrm>
            <a:off x="3169793" y="1854122"/>
            <a:ext cx="2097967" cy="430879"/>
          </a:xfrm>
          <a:prstGeom prst="rect">
            <a:avLst/>
          </a:prstGeom>
          <a:noFill/>
          <a:ln w="57150" cmpd="sng">
            <a:solidFill>
              <a:srgbClr val="000000"/>
            </a:solid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200" dirty="0">
                <a:solidFill>
                  <a:srgbClr val="FFFFFF"/>
                </a:solidFill>
                <a:latin typeface="Arial"/>
                <a:ea typeface="MS PGothic" charset="0"/>
                <a:cs typeface="MS PGothic" charset="0"/>
              </a:rPr>
              <a:t>Initial prototype</a:t>
            </a:r>
          </a:p>
        </p:txBody>
      </p:sp>
      <p:sp>
        <p:nvSpPr>
          <p:cNvPr id="16391" name="Text Box 9"/>
          <p:cNvSpPr txBox="1">
            <a:spLocks noChangeArrowheads="1"/>
          </p:cNvSpPr>
          <p:nvPr/>
        </p:nvSpPr>
        <p:spPr bwMode="auto">
          <a:xfrm>
            <a:off x="1377793" y="3091056"/>
            <a:ext cx="1015878" cy="769433"/>
          </a:xfrm>
          <a:prstGeom prst="rect">
            <a:avLst/>
          </a:prstGeom>
          <a:noFill/>
          <a:ln w="9525">
            <a:no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Field </a:t>
            </a:r>
          </a:p>
          <a:p>
            <a:pPr algn="ctr" eaLnBrk="1" hangingPunct="1"/>
            <a:r>
              <a:rPr lang="en-US" sz="2200" dirty="0">
                <a:solidFill>
                  <a:prstClr val="white"/>
                </a:solidFill>
                <a:latin typeface="Arial"/>
                <a:ea typeface="MS PGothic" charset="0"/>
                <a:cs typeface="MS PGothic" charset="0"/>
              </a:rPr>
              <a:t>testing</a:t>
            </a:r>
          </a:p>
        </p:txBody>
      </p:sp>
      <p:sp>
        <p:nvSpPr>
          <p:cNvPr id="16392" name="Text Box 10"/>
          <p:cNvSpPr txBox="1">
            <a:spLocks noChangeArrowheads="1"/>
          </p:cNvSpPr>
          <p:nvPr/>
        </p:nvSpPr>
        <p:spPr bwMode="auto">
          <a:xfrm>
            <a:off x="6316462" y="3020014"/>
            <a:ext cx="1360962" cy="769433"/>
          </a:xfrm>
          <a:prstGeom prst="rect">
            <a:avLst/>
          </a:prstGeom>
          <a:noFill/>
          <a:ln w="9525">
            <a:solidFill>
              <a:srgbClr val="000000"/>
            </a:solidFill>
            <a:miter lim="800000"/>
            <a:headEnd/>
            <a:tailEnd/>
          </a:ln>
          <a:extLst/>
        </p:spPr>
        <p:txBody>
          <a:bodyPr wrap="non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Modified </a:t>
            </a:r>
          </a:p>
          <a:p>
            <a:pPr algn="ctr" eaLnBrk="1" hangingPunct="1"/>
            <a:r>
              <a:rPr lang="en-US" sz="2200" dirty="0">
                <a:solidFill>
                  <a:prstClr val="white"/>
                </a:solidFill>
                <a:latin typeface="Arial"/>
                <a:ea typeface="MS PGothic" charset="0"/>
                <a:cs typeface="MS PGothic" charset="0"/>
              </a:rPr>
              <a:t>prototype</a:t>
            </a:r>
          </a:p>
        </p:txBody>
      </p:sp>
      <p:sp>
        <p:nvSpPr>
          <p:cNvPr id="16393" name="Text Box 11"/>
          <p:cNvSpPr txBox="1">
            <a:spLocks noChangeArrowheads="1"/>
          </p:cNvSpPr>
          <p:nvPr/>
        </p:nvSpPr>
        <p:spPr bwMode="auto">
          <a:xfrm>
            <a:off x="5307741" y="4688080"/>
            <a:ext cx="3543714" cy="430879"/>
          </a:xfrm>
          <a:prstGeom prst="rect">
            <a:avLst/>
          </a:prstGeom>
          <a:noFill/>
          <a:ln w="9525">
            <a:noFill/>
            <a:miter lim="800000"/>
            <a:headEnd/>
            <a:tailEnd/>
          </a:ln>
          <a:extLst/>
        </p:spPr>
        <p:txBody>
          <a:bodyPr wrap="square"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prstClr val="white"/>
                </a:solidFill>
                <a:latin typeface="Arial"/>
                <a:ea typeface="MS PGothic" charset="0"/>
                <a:cs typeface="MS PGothic" charset="0"/>
              </a:rPr>
              <a:t>Final Communication Tool</a:t>
            </a:r>
          </a:p>
        </p:txBody>
      </p:sp>
      <p:sp>
        <p:nvSpPr>
          <p:cNvPr id="16394" name="Line 15"/>
          <p:cNvSpPr>
            <a:spLocks noChangeShapeType="1"/>
          </p:cNvSpPr>
          <p:nvPr/>
        </p:nvSpPr>
        <p:spPr bwMode="auto">
          <a:xfrm flipH="1">
            <a:off x="4230242" y="2670526"/>
            <a:ext cx="228600" cy="0"/>
          </a:xfrm>
          <a:prstGeom prst="line">
            <a:avLst/>
          </a:prstGeom>
          <a:noFill/>
          <a:ln w="76200">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6" name="Line 17"/>
          <p:cNvSpPr>
            <a:spLocks noChangeShapeType="1"/>
          </p:cNvSpPr>
          <p:nvPr/>
        </p:nvSpPr>
        <p:spPr bwMode="auto">
          <a:xfrm flipH="1">
            <a:off x="7009954" y="3770109"/>
            <a:ext cx="0" cy="801687"/>
          </a:xfrm>
          <a:prstGeom prst="line">
            <a:avLst/>
          </a:prstGeom>
          <a:noFill/>
          <a:ln w="57150" cmpd="sng">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7" name="Line 17"/>
          <p:cNvSpPr>
            <a:spLocks noChangeShapeType="1"/>
          </p:cNvSpPr>
          <p:nvPr/>
        </p:nvSpPr>
        <p:spPr bwMode="auto">
          <a:xfrm flipH="1">
            <a:off x="7078216" y="5170283"/>
            <a:ext cx="0" cy="692150"/>
          </a:xfrm>
          <a:prstGeom prst="line">
            <a:avLst/>
          </a:prstGeom>
          <a:noFill/>
          <a:ln w="57150" cap="rnd" cmpd="sng">
            <a:solidFill>
              <a:srgbClr val="FFFFFF"/>
            </a:solidFill>
            <a:prstDash val="sysDot"/>
            <a:round/>
            <a:headEnd/>
            <a:tailEnd/>
          </a:ln>
          <a:extLst>
            <a:ext uri="{909E8E84-426E-40DD-AFC4-6F175D3DCCD1}">
              <a14:hiddenFill xmlns:a14="http://schemas.microsoft.com/office/drawing/2010/main">
                <a:noFill/>
              </a14:hiddenFill>
            </a:ext>
          </a:extLst>
        </p:spPr>
        <p:txBody>
          <a:bodyPr lIns="91430" tIns="45716" rIns="91430" bIns="45716"/>
          <a:lstStyle/>
          <a:p>
            <a:endParaRPr lang="en-US" sz="2500">
              <a:solidFill>
                <a:prstClr val="black"/>
              </a:solidFill>
            </a:endParaRPr>
          </a:p>
        </p:txBody>
      </p:sp>
      <p:sp>
        <p:nvSpPr>
          <p:cNvPr id="16398" name="Text Box 11"/>
          <p:cNvSpPr txBox="1">
            <a:spLocks noChangeArrowheads="1"/>
          </p:cNvSpPr>
          <p:nvPr/>
        </p:nvSpPr>
        <p:spPr bwMode="auto">
          <a:xfrm>
            <a:off x="2241502" y="5645343"/>
            <a:ext cx="3451225" cy="430879"/>
          </a:xfrm>
          <a:prstGeom prst="rect">
            <a:avLst/>
          </a:prstGeom>
          <a:noFill/>
          <a:ln w="9525">
            <a:noFill/>
            <a:miter lim="800000"/>
            <a:headEnd/>
            <a:tailEnd/>
          </a:ln>
          <a:extLst/>
        </p:spPr>
        <p:txBody>
          <a:bodyPr lIns="91430" tIns="45716" rIns="91430" bIns="45716">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dirty="0">
                <a:solidFill>
                  <a:srgbClr val="FFFFFF"/>
                </a:solidFill>
                <a:latin typeface="Arial"/>
                <a:ea typeface="MS PGothic" charset="0"/>
                <a:cs typeface="MS PGothic" charset="0"/>
              </a:rPr>
              <a:t>Evaluation (trial)</a:t>
            </a:r>
          </a:p>
        </p:txBody>
      </p:sp>
      <p:sp>
        <p:nvSpPr>
          <p:cNvPr id="16399" name="Line 72"/>
          <p:cNvSpPr>
            <a:spLocks noChangeShapeType="1"/>
          </p:cNvSpPr>
          <p:nvPr/>
        </p:nvSpPr>
        <p:spPr bwMode="auto">
          <a:xfrm>
            <a:off x="1895029" y="1154036"/>
            <a:ext cx="0" cy="1004887"/>
          </a:xfrm>
          <a:prstGeom prst="line">
            <a:avLst/>
          </a:prstGeom>
          <a:noFill/>
          <a:ln w="571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0" name="Line 73"/>
          <p:cNvSpPr>
            <a:spLocks noChangeShapeType="1"/>
          </p:cNvSpPr>
          <p:nvPr/>
        </p:nvSpPr>
        <p:spPr bwMode="auto">
          <a:xfrm flipV="1">
            <a:off x="1895030" y="2158921"/>
            <a:ext cx="963613" cy="14288"/>
          </a:xfrm>
          <a:prstGeom prst="line">
            <a:avLst/>
          </a:prstGeom>
          <a:noFill/>
          <a:ln w="57150" cmpd="sng">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1" name="Line 74"/>
          <p:cNvSpPr>
            <a:spLocks noChangeShapeType="1"/>
          </p:cNvSpPr>
          <p:nvPr/>
        </p:nvSpPr>
        <p:spPr bwMode="auto">
          <a:xfrm flipH="1">
            <a:off x="7000429" y="1231821"/>
            <a:ext cx="0" cy="927100"/>
          </a:xfrm>
          <a:prstGeom prst="line">
            <a:avLst/>
          </a:prstGeom>
          <a:noFill/>
          <a:ln w="571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2" name="Line 75"/>
          <p:cNvSpPr>
            <a:spLocks noChangeShapeType="1"/>
          </p:cNvSpPr>
          <p:nvPr/>
        </p:nvSpPr>
        <p:spPr bwMode="auto">
          <a:xfrm>
            <a:off x="5976492" y="2158921"/>
            <a:ext cx="1023937" cy="0"/>
          </a:xfrm>
          <a:prstGeom prst="line">
            <a:avLst/>
          </a:prstGeom>
          <a:noFill/>
          <a:ln w="57150" cmpd="sng">
            <a:solidFill>
              <a:srgbClr val="FFFF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white"/>
              </a:solidFill>
            </a:endParaRPr>
          </a:p>
        </p:txBody>
      </p:sp>
      <p:sp>
        <p:nvSpPr>
          <p:cNvPr id="16403" name="Line 76"/>
          <p:cNvSpPr>
            <a:spLocks noChangeShapeType="1"/>
          </p:cNvSpPr>
          <p:nvPr/>
        </p:nvSpPr>
        <p:spPr bwMode="auto">
          <a:xfrm>
            <a:off x="5402611" y="5920376"/>
            <a:ext cx="1710134" cy="0"/>
          </a:xfrm>
          <a:prstGeom prst="line">
            <a:avLst/>
          </a:prstGeom>
          <a:noFill/>
          <a:ln w="57150" cap="rnd" cmpd="sng">
            <a:solidFill>
              <a:srgbClr val="FFFFFF"/>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lstStyle/>
          <a:p>
            <a:endParaRPr lang="en-US" sz="2500">
              <a:solidFill>
                <a:prstClr val="black"/>
              </a:solidFill>
            </a:endParaRPr>
          </a:p>
        </p:txBody>
      </p:sp>
      <p:sp>
        <p:nvSpPr>
          <p:cNvPr id="16404" name="Rectangle 77"/>
          <p:cNvSpPr>
            <a:spLocks noChangeArrowheads="1"/>
          </p:cNvSpPr>
          <p:nvPr/>
        </p:nvSpPr>
        <p:spPr bwMode="auto">
          <a:xfrm>
            <a:off x="5720904" y="4611879"/>
            <a:ext cx="2819400" cy="685800"/>
          </a:xfrm>
          <a:prstGeom prst="rect">
            <a:avLst/>
          </a:prstGeom>
          <a:noFill/>
          <a:ln w="28575">
            <a:noFill/>
            <a:miter lim="800000"/>
            <a:headEnd/>
            <a:tailEnd/>
          </a:ln>
          <a:effectLst/>
          <a:extLst/>
        </p:spPr>
        <p:txBody>
          <a:bodyPr wrap="none" lIns="91430" tIns="45716" rIns="91430" bIns="45716" anchor="ctr"/>
          <a:lstStyle/>
          <a:p>
            <a:endParaRPr lang="fr-CA" sz="2200">
              <a:solidFill>
                <a:prstClr val="black"/>
              </a:solidFill>
            </a:endParaRPr>
          </a:p>
        </p:txBody>
      </p:sp>
      <p:sp>
        <p:nvSpPr>
          <p:cNvPr id="21" name="Line 15"/>
          <p:cNvSpPr>
            <a:spLocks noChangeShapeType="1"/>
          </p:cNvSpPr>
          <p:nvPr/>
        </p:nvSpPr>
        <p:spPr bwMode="auto">
          <a:xfrm rot="10800000" flipH="1">
            <a:off x="4229100" y="4648200"/>
            <a:ext cx="228600" cy="0"/>
          </a:xfrm>
          <a:prstGeom prst="line">
            <a:avLst/>
          </a:prstGeom>
          <a:noFill/>
          <a:ln w="76200">
            <a:solidFill>
              <a:srgbClr val="FFFFFF"/>
            </a:solidFill>
            <a:round/>
            <a:headEnd/>
            <a:tailEnd type="triangle" w="med" len="med"/>
          </a:ln>
          <a:extLst>
            <a:ext uri="{909E8E84-426E-40DD-AFC4-6F175D3DCCD1}">
              <a14:hiddenFill xmlns:a14="http://schemas.microsoft.com/office/drawing/2010/main">
                <a:noFill/>
              </a14:hiddenFill>
            </a:ext>
          </a:extLst>
        </p:spPr>
        <p:txBody>
          <a:bodyPr lIns="91430" tIns="45716" rIns="91430" bIns="45716"/>
          <a:lstStyle/>
          <a:p>
            <a:r>
              <a:rPr lang="en-US" sz="2500" dirty="0" smtClean="0">
                <a:solidFill>
                  <a:prstClr val="black"/>
                </a:solidFill>
              </a:rPr>
              <a:t>\</a:t>
            </a:r>
            <a:endParaRPr lang="en-US" sz="2500" dirty="0">
              <a:solidFill>
                <a:prstClr val="black"/>
              </a:solidFill>
            </a:endParaRPr>
          </a:p>
        </p:txBody>
      </p:sp>
    </p:spTree>
    <p:extLst>
      <p:ext uri="{BB962C8B-B14F-4D97-AF65-F5344CB8AC3E}">
        <p14:creationId xmlns:p14="http://schemas.microsoft.com/office/powerpoint/2010/main" val="2147712575"/>
      </p:ext>
    </p:extLst>
  </p:cSld>
  <p:clrMapOvr>
    <a:masterClrMapping/>
  </p:clrMapOvr>
  <p:transition advTm="3185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p:cTn id="7" dur="500" fill="hold"/>
                                        <p:tgtEl>
                                          <p:spTgt spid="16388"/>
                                        </p:tgtEl>
                                        <p:attrNameLst>
                                          <p:attrName>ppt_w</p:attrName>
                                        </p:attrNameLst>
                                      </p:cBhvr>
                                      <p:tavLst>
                                        <p:tav tm="0">
                                          <p:val>
                                            <p:fltVal val="0"/>
                                          </p:val>
                                        </p:tav>
                                        <p:tav tm="100000">
                                          <p:val>
                                            <p:strVal val="#ppt_w"/>
                                          </p:val>
                                        </p:tav>
                                      </p:tavLst>
                                    </p:anim>
                                    <p:anim calcmode="lin" valueType="num">
                                      <p:cBhvr>
                                        <p:cTn id="8" dur="500" fill="hold"/>
                                        <p:tgtEl>
                                          <p:spTgt spid="16388"/>
                                        </p:tgtEl>
                                        <p:attrNameLst>
                                          <p:attrName>ppt_h</p:attrName>
                                        </p:attrNameLst>
                                      </p:cBhvr>
                                      <p:tavLst>
                                        <p:tav tm="0">
                                          <p:val>
                                            <p:fltVal val="0"/>
                                          </p:val>
                                        </p:tav>
                                        <p:tav tm="100000">
                                          <p:val>
                                            <p:strVal val="#ppt_h"/>
                                          </p:val>
                                        </p:tav>
                                      </p:tavLst>
                                    </p:anim>
                                    <p:animEffect transition="in" filter="fade">
                                      <p:cBhvr>
                                        <p:cTn id="9"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bubbles-water-transparent-design.jpg"/>
          <p:cNvPicPr>
            <a:picLocks noGrp="1" noChangeAspect="1"/>
          </p:cNvPicPr>
          <p:nvPr>
            <p:ph idx="1"/>
          </p:nvPr>
        </p:nvPicPr>
        <p:blipFill>
          <a:blip r:embed="rId3">
            <a:extLst>
              <a:ext uri="{28A0092B-C50C-407E-A947-70E740481C1C}">
                <a14:useLocalDpi xmlns:a14="http://schemas.microsoft.com/office/drawing/2010/main" val="0"/>
              </a:ext>
            </a:extLst>
          </a:blip>
          <a:srcRect t="4712" b="4712"/>
          <a:stretch>
            <a:fillRect/>
          </a:stretch>
        </p:blipFill>
        <p:spPr>
          <a:xfrm>
            <a:off x="-777974" y="0"/>
            <a:ext cx="10095283" cy="6858000"/>
          </a:xfrm>
        </p:spPr>
      </p:pic>
    </p:spTree>
    <p:extLst>
      <p:ext uri="{BB962C8B-B14F-4D97-AF65-F5344CB8AC3E}">
        <p14:creationId xmlns:p14="http://schemas.microsoft.com/office/powerpoint/2010/main" val="1458333360"/>
      </p:ext>
    </p:extLst>
  </p:cSld>
  <p:clrMapOvr>
    <a:masterClrMapping/>
  </p:clrMapOvr>
  <p:transition advTm="17273"/>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right-wrong.png"/>
          <p:cNvPicPr>
            <a:picLocks noGrp="1" noChangeAspect="1"/>
          </p:cNvPicPr>
          <p:nvPr>
            <p:ph idx="1"/>
          </p:nvPr>
        </p:nvPicPr>
        <p:blipFill>
          <a:blip r:embed="rId3">
            <a:extLst>
              <a:ext uri="{28A0092B-C50C-407E-A947-70E740481C1C}">
                <a14:useLocalDpi xmlns:a14="http://schemas.microsoft.com/office/drawing/2010/main" val="0"/>
              </a:ext>
            </a:extLst>
          </a:blip>
          <a:srcRect l="6883" r="6883"/>
          <a:stretch>
            <a:fillRect/>
          </a:stretch>
        </p:blipFill>
        <p:spPr>
          <a:xfrm>
            <a:off x="457647" y="839391"/>
            <a:ext cx="8228707" cy="5589984"/>
          </a:xfrm>
        </p:spPr>
      </p:pic>
    </p:spTree>
    <p:extLst>
      <p:ext uri="{BB962C8B-B14F-4D97-AF65-F5344CB8AC3E}">
        <p14:creationId xmlns:p14="http://schemas.microsoft.com/office/powerpoint/2010/main" val="2845210292"/>
      </p:ext>
    </p:extLst>
  </p:cSld>
  <p:clrMapOvr>
    <a:masterClrMapping/>
  </p:clrMapOvr>
  <p:transition advTm="14667"/>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resource.jpg"/>
          <p:cNvPicPr>
            <a:picLocks noGrp="1" noChangeAspect="1"/>
          </p:cNvPicPr>
          <p:nvPr>
            <p:ph idx="1"/>
          </p:nvPr>
        </p:nvPicPr>
        <p:blipFill>
          <a:blip r:embed="rId3">
            <a:extLst>
              <a:ext uri="{28A0092B-C50C-407E-A947-70E740481C1C}">
                <a14:useLocalDpi xmlns:a14="http://schemas.microsoft.com/office/drawing/2010/main" val="0"/>
              </a:ext>
            </a:extLst>
          </a:blip>
          <a:srcRect l="1119" r="1119"/>
          <a:stretch>
            <a:fillRect/>
          </a:stretch>
        </p:blipFill>
        <p:spPr>
          <a:xfrm>
            <a:off x="457647" y="839391"/>
            <a:ext cx="8228707" cy="5589984"/>
          </a:xfrm>
        </p:spPr>
      </p:pic>
    </p:spTree>
    <p:extLst>
      <p:ext uri="{BB962C8B-B14F-4D97-AF65-F5344CB8AC3E}">
        <p14:creationId xmlns:p14="http://schemas.microsoft.com/office/powerpoint/2010/main" val="1001122859"/>
      </p:ext>
    </p:extLst>
  </p:cSld>
  <p:clrMapOvr>
    <a:masterClrMapping/>
  </p:clrMapOvr>
  <p:transition advTm="22948"/>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ysical1-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826008"/>
            <a:ext cx="2298192" cy="3212592"/>
          </a:xfrm>
          <a:prstGeom prst="rect">
            <a:avLst/>
          </a:prstGeom>
        </p:spPr>
      </p:pic>
      <p:pic>
        <p:nvPicPr>
          <p:cNvPr id="3" name="Picture 2" descr="Physical2-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3800" y="2654808"/>
            <a:ext cx="2298192" cy="3212592"/>
          </a:xfrm>
          <a:prstGeom prst="rect">
            <a:avLst/>
          </a:prstGeom>
        </p:spPr>
      </p:pic>
      <p:pic>
        <p:nvPicPr>
          <p:cNvPr id="4" name="Picture 3" descr="Personal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2200" y="826008"/>
            <a:ext cx="2298192" cy="3212592"/>
          </a:xfrm>
          <a:prstGeom prst="rect">
            <a:avLst/>
          </a:prstGeom>
        </p:spPr>
      </p:pic>
      <p:pic>
        <p:nvPicPr>
          <p:cNvPr id="5" name="Picture 4" descr="Personal2.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9400" y="2654808"/>
            <a:ext cx="2298192" cy="3212592"/>
          </a:xfrm>
          <a:prstGeom prst="rect">
            <a:avLst/>
          </a:prstGeom>
        </p:spPr>
      </p:pic>
      <p:pic>
        <p:nvPicPr>
          <p:cNvPr id="6" name="Picture 5" descr="Social 1.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8600" y="826008"/>
            <a:ext cx="2298192" cy="3212592"/>
          </a:xfrm>
          <a:prstGeom prst="rect">
            <a:avLst/>
          </a:prstGeom>
        </p:spPr>
      </p:pic>
      <p:pic>
        <p:nvPicPr>
          <p:cNvPr id="7" name="Picture 6" descr="Social2.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5800" y="2654808"/>
            <a:ext cx="2298192" cy="3212592"/>
          </a:xfrm>
          <a:prstGeom prst="rect">
            <a:avLst/>
          </a:prstGeom>
        </p:spPr>
      </p:pic>
    </p:spTree>
    <p:extLst>
      <p:ext uri="{BB962C8B-B14F-4D97-AF65-F5344CB8AC3E}">
        <p14:creationId xmlns:p14="http://schemas.microsoft.com/office/powerpoint/2010/main" val="42855507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0"/>
            <a:ext cx="67056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2" name="Picture 1" descr="Spiral-09.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7320" y="457200"/>
            <a:ext cx="6309360" cy="5931408"/>
          </a:xfrm>
          <a:prstGeom prst="rect">
            <a:avLst/>
          </a:prstGeom>
        </p:spPr>
      </p:pic>
    </p:spTree>
    <p:extLst>
      <p:ext uri="{BB962C8B-B14F-4D97-AF65-F5344CB8AC3E}">
        <p14:creationId xmlns:p14="http://schemas.microsoft.com/office/powerpoint/2010/main" val="183779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9-02 at 3.56.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0"/>
            <a:ext cx="8915400" cy="6858000"/>
          </a:xfrm>
          <a:prstGeom prst="rect">
            <a:avLst/>
          </a:prstGeom>
        </p:spPr>
      </p:pic>
    </p:spTree>
    <p:extLst>
      <p:ext uri="{BB962C8B-B14F-4D97-AF65-F5344CB8AC3E}">
        <p14:creationId xmlns:p14="http://schemas.microsoft.com/office/powerpoint/2010/main" val="3896036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0"/>
            <a:ext cx="6705600"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4" name="Picture 3" descr="Terrain-06.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2646" y="228600"/>
            <a:ext cx="4332888" cy="6400800"/>
          </a:xfrm>
          <a:prstGeom prst="rect">
            <a:avLst/>
          </a:prstGeom>
        </p:spPr>
      </p:pic>
    </p:spTree>
    <p:extLst>
      <p:ext uri="{BB962C8B-B14F-4D97-AF65-F5344CB8AC3E}">
        <p14:creationId xmlns:p14="http://schemas.microsoft.com/office/powerpoint/2010/main" val="15017596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02 at 3.58.0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125" y="0"/>
            <a:ext cx="5283751" cy="6858000"/>
          </a:xfrm>
          <a:prstGeom prst="rect">
            <a:avLst/>
          </a:prstGeom>
        </p:spPr>
      </p:pic>
    </p:spTree>
    <p:extLst>
      <p:ext uri="{BB962C8B-B14F-4D97-AF65-F5344CB8AC3E}">
        <p14:creationId xmlns:p14="http://schemas.microsoft.com/office/powerpoint/2010/main" val="9185268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entric-0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52" y="835845"/>
            <a:ext cx="6711696" cy="5186311"/>
          </a:xfrm>
          <a:prstGeom prst="rect">
            <a:avLst/>
          </a:prstGeom>
        </p:spPr>
      </p:pic>
    </p:spTree>
    <p:extLst>
      <p:ext uri="{BB962C8B-B14F-4D97-AF65-F5344CB8AC3E}">
        <p14:creationId xmlns:p14="http://schemas.microsoft.com/office/powerpoint/2010/main" val="2185688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02 at 4.03.0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0"/>
            <a:ext cx="8903256" cy="6858000"/>
          </a:xfrm>
          <a:prstGeom prst="rect">
            <a:avLst/>
          </a:prstGeom>
        </p:spPr>
      </p:pic>
    </p:spTree>
    <p:extLst>
      <p:ext uri="{BB962C8B-B14F-4D97-AF65-F5344CB8AC3E}">
        <p14:creationId xmlns:p14="http://schemas.microsoft.com/office/powerpoint/2010/main" val="20709719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eas-0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52" y="835845"/>
            <a:ext cx="6711696" cy="5186310"/>
          </a:xfrm>
          <a:prstGeom prst="rect">
            <a:avLst/>
          </a:prstGeom>
        </p:spPr>
      </p:pic>
    </p:spTree>
    <p:extLst>
      <p:ext uri="{BB962C8B-B14F-4D97-AF65-F5344CB8AC3E}">
        <p14:creationId xmlns:p14="http://schemas.microsoft.com/office/powerpoint/2010/main" val="30884788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02 at 4.04.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1764" y="0"/>
            <a:ext cx="3100473" cy="6858000"/>
          </a:xfrm>
          <a:prstGeom prst="rect">
            <a:avLst/>
          </a:prstGeom>
        </p:spPr>
      </p:pic>
    </p:spTree>
    <p:extLst>
      <p:ext uri="{BB962C8B-B14F-4D97-AF65-F5344CB8AC3E}">
        <p14:creationId xmlns:p14="http://schemas.microsoft.com/office/powerpoint/2010/main" val="16326598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9-02 at 4.01.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34" y="0"/>
            <a:ext cx="8958933" cy="6858000"/>
          </a:xfrm>
          <a:prstGeom prst="rect">
            <a:avLst/>
          </a:prstGeom>
        </p:spPr>
      </p:pic>
    </p:spTree>
    <p:extLst>
      <p:ext uri="{BB962C8B-B14F-4D97-AF65-F5344CB8AC3E}">
        <p14:creationId xmlns:p14="http://schemas.microsoft.com/office/powerpoint/2010/main" val="1588689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02 at 4.07.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0"/>
            <a:ext cx="9029802" cy="6858000"/>
          </a:xfrm>
          <a:prstGeom prst="rect">
            <a:avLst/>
          </a:prstGeom>
        </p:spPr>
      </p:pic>
    </p:spTree>
    <p:extLst>
      <p:ext uri="{BB962C8B-B14F-4D97-AF65-F5344CB8AC3E}">
        <p14:creationId xmlns:p14="http://schemas.microsoft.com/office/powerpoint/2010/main" val="1964826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02 at 3.57.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00" y="0"/>
            <a:ext cx="8877600" cy="6858000"/>
          </a:xfrm>
          <a:prstGeom prst="rect">
            <a:avLst/>
          </a:prstGeom>
        </p:spPr>
      </p:pic>
    </p:spTree>
    <p:extLst>
      <p:ext uri="{BB962C8B-B14F-4D97-AF65-F5344CB8AC3E}">
        <p14:creationId xmlns:p14="http://schemas.microsoft.com/office/powerpoint/2010/main" val="24709131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Communicative Strategies</a:t>
            </a:r>
            <a:endParaRPr lang="en-US" dirty="0"/>
          </a:p>
        </p:txBody>
      </p:sp>
      <p:sp>
        <p:nvSpPr>
          <p:cNvPr id="3" name="Content Placeholder 2"/>
          <p:cNvSpPr>
            <a:spLocks noGrp="1"/>
          </p:cNvSpPr>
          <p:nvPr>
            <p:ph idx="1"/>
          </p:nvPr>
        </p:nvSpPr>
        <p:spPr/>
        <p:txBody>
          <a:bodyPr/>
          <a:lstStyle/>
          <a:p>
            <a:r>
              <a:rPr lang="en-US" dirty="0" smtClean="0"/>
              <a:t>Remove ambiguity by making definite</a:t>
            </a:r>
          </a:p>
          <a:p>
            <a:pPr lvl="1"/>
            <a:r>
              <a:rPr lang="en-US" dirty="0" smtClean="0"/>
              <a:t>Define, Assess, Interpret, Diagnose</a:t>
            </a:r>
          </a:p>
          <a:p>
            <a:r>
              <a:rPr lang="en-US" dirty="0" smtClean="0"/>
              <a:t>Make ambiguity productive for the people involved</a:t>
            </a:r>
          </a:p>
          <a:p>
            <a:pPr lvl="1"/>
            <a:r>
              <a:rPr lang="en-US" dirty="0" smtClean="0"/>
              <a:t>Invention, meaning making</a:t>
            </a:r>
            <a:endParaRPr lang="en-US" dirty="0"/>
          </a:p>
        </p:txBody>
      </p:sp>
    </p:spTree>
    <p:extLst>
      <p:ext uri="{BB962C8B-B14F-4D97-AF65-F5344CB8AC3E}">
        <p14:creationId xmlns:p14="http://schemas.microsoft.com/office/powerpoint/2010/main" val="17993414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597727" y="2439508"/>
            <a:ext cx="4023157" cy="769441"/>
          </a:xfrm>
          <a:prstGeom prst="rect">
            <a:avLst/>
          </a:prstGeom>
        </p:spPr>
        <p:txBody>
          <a:bodyPr wrap="none">
            <a:spAutoFit/>
          </a:bodyPr>
          <a:lstStyle/>
          <a:p>
            <a:pPr defTabSz="457200"/>
            <a:r>
              <a:rPr lang="en-US" sz="4400" dirty="0" smtClean="0">
                <a:solidFill>
                  <a:prstClr val="white"/>
                </a:solidFill>
              </a:rPr>
              <a:t>Life | Healthcare</a:t>
            </a:r>
            <a:endParaRPr lang="en-US" sz="4400" dirty="0">
              <a:solidFill>
                <a:prstClr val="white"/>
              </a:solidFill>
            </a:endParaRPr>
          </a:p>
        </p:txBody>
      </p:sp>
    </p:spTree>
    <p:extLst>
      <p:ext uri="{BB962C8B-B14F-4D97-AF65-F5344CB8AC3E}">
        <p14:creationId xmlns:p14="http://schemas.microsoft.com/office/powerpoint/2010/main" val="21756884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524000" y="2418238"/>
            <a:ext cx="5960286" cy="769441"/>
          </a:xfrm>
          <a:prstGeom prst="rect">
            <a:avLst/>
          </a:prstGeom>
        </p:spPr>
        <p:txBody>
          <a:bodyPr wrap="none">
            <a:spAutoFit/>
          </a:bodyPr>
          <a:lstStyle/>
          <a:p>
            <a:pPr defTabSz="457200"/>
            <a:r>
              <a:rPr lang="en-US" sz="4400" i="1" dirty="0" smtClean="0">
                <a:solidFill>
                  <a:prstClr val="white"/>
                </a:solidFill>
              </a:rPr>
              <a:t>Where do you find joy?</a:t>
            </a:r>
            <a:endParaRPr lang="en-US" sz="4400" i="1" dirty="0">
              <a:solidFill>
                <a:prstClr val="white"/>
              </a:solidFill>
            </a:endParaRPr>
          </a:p>
        </p:txBody>
      </p:sp>
    </p:spTree>
    <p:extLst>
      <p:ext uri="{BB962C8B-B14F-4D97-AF65-F5344CB8AC3E}">
        <p14:creationId xmlns:p14="http://schemas.microsoft.com/office/powerpoint/2010/main" val="546917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yo Black Template">
  <a:themeElements>
    <a:clrScheme name="mc-blu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blue">
      <a:majorFont>
        <a:latin typeface="Arial"/>
        <a:ea typeface=""/>
        <a:cs typeface=""/>
      </a:majorFont>
      <a:minorFont>
        <a:latin typeface="Arial"/>
        <a:ea typeface=""/>
        <a:cs typeface=""/>
      </a:minorFont>
    </a:fontScheme>
    <a:fmtScheme name="mc-bl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Mayo Black Template">
  <a:themeElements>
    <a:clrScheme name="mc-blu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blue">
      <a:majorFont>
        <a:latin typeface="Arial"/>
        <a:ea typeface=""/>
        <a:cs typeface=""/>
      </a:majorFont>
      <a:minorFont>
        <a:latin typeface="Arial"/>
        <a:ea typeface=""/>
        <a:cs typeface=""/>
      </a:minorFont>
    </a:fontScheme>
    <a:fmtScheme name="mc-bl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pitchFamily="-111" charset="0"/>
            <a:ea typeface="ヒラギノ角ゴ ProN W3" pitchFamily="-111" charset="-128"/>
            <a:cs typeface="ヒラギノ角ゴ ProN W3" pitchFamily="-111" charset="-128"/>
            <a:sym typeface="Gill Sans" pitchFamily="-111" charset="0"/>
          </a:defRPr>
        </a:defPPr>
      </a:lstStyle>
    </a:spDef>
    <a:lnDef>
      <a:spPr bwMode="auto">
        <a:xfrm>
          <a:off x="0" y="0"/>
          <a:ext cx="1" cy="1"/>
        </a:xfrm>
        <a:custGeom>
          <a:avLst/>
          <a:gdLst/>
          <a:ahLst/>
          <a:cxnLst/>
          <a:rect l="0" t="0" r="0" b="0"/>
          <a:pathLst/>
        </a:custGeom>
        <a:solidFill>
          <a:srgbClr val="000000"/>
        </a:solid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pitchFamily="-111" charset="0"/>
            <a:ea typeface="ヒラギノ角ゴ ProN W3" pitchFamily="-111" charset="-128"/>
            <a:cs typeface="ヒラギノ角ゴ ProN W3" pitchFamily="-111" charset="-128"/>
            <a:sym typeface="Gill Sans" pitchFamily="-111"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Mayo Black Template">
  <a:themeElements>
    <a:clrScheme name="mc-blu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blue">
      <a:majorFont>
        <a:latin typeface="Arial"/>
        <a:ea typeface=""/>
        <a:cs typeface=""/>
      </a:majorFont>
      <a:minorFont>
        <a:latin typeface="Arial"/>
        <a:ea typeface=""/>
        <a:cs typeface=""/>
      </a:minorFont>
    </a:fontScheme>
    <a:fmtScheme name="mc-bl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TotalTime>
  <Words>817</Words>
  <Application>Microsoft Office PowerPoint</Application>
  <PresentationFormat>On-screen Show (4:3)</PresentationFormat>
  <Paragraphs>150</Paragraphs>
  <Slides>39</Slides>
  <Notes>38</Notes>
  <HiddenSlides>0</HiddenSlides>
  <MMClips>0</MMClips>
  <ScaleCrop>false</ScaleCrop>
  <HeadingPairs>
    <vt:vector size="4" baseType="variant">
      <vt:variant>
        <vt:lpstr>Theme</vt:lpstr>
      </vt:variant>
      <vt:variant>
        <vt:i4>5</vt:i4>
      </vt:variant>
      <vt:variant>
        <vt:lpstr>Slide Titles</vt:lpstr>
      </vt:variant>
      <vt:variant>
        <vt:i4>39</vt:i4>
      </vt:variant>
    </vt:vector>
  </HeadingPairs>
  <TitlesOfParts>
    <vt:vector size="44" baseType="lpstr">
      <vt:lpstr>Office Theme</vt:lpstr>
      <vt:lpstr>Mayo Black Template</vt:lpstr>
      <vt:lpstr>1_Mayo Black Template</vt:lpstr>
      <vt:lpstr>3_Blank</vt:lpstr>
      <vt:lpstr>2_Mayo Black Template</vt:lpstr>
      <vt:lpstr>Doing MDM &amp; SDM in Practice</vt:lpstr>
      <vt:lpstr>PowerPoint Presentation</vt:lpstr>
      <vt:lpstr>Activity</vt:lpstr>
      <vt:lpstr>PowerPoint Presentation</vt:lpstr>
      <vt:lpstr>Debrief</vt:lpstr>
      <vt:lpstr>PowerPoint Presentation</vt:lpstr>
      <vt:lpstr>PowerPoint Presentation</vt:lpstr>
      <vt:lpstr>PowerPoint Presentation</vt:lpstr>
      <vt:lpstr>PowerPoint Presentation</vt:lpstr>
      <vt:lpstr>PowerPoint Presentation</vt:lpstr>
      <vt:lpstr>Activity</vt:lpstr>
      <vt:lpstr>PowerPoint Presentation</vt:lpstr>
      <vt:lpstr>Debrief</vt:lpstr>
      <vt:lpstr>Activity</vt:lpstr>
      <vt:lpstr>PowerPoint Presentation</vt:lpstr>
      <vt:lpstr>Debrief</vt:lpstr>
      <vt:lpstr>PowerPoint Presentation</vt:lpstr>
      <vt:lpstr>PowerPoint Presentation</vt:lpstr>
      <vt:lpstr>PowerPoint Presentation</vt:lpstr>
      <vt:lpstr>Debrief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Two Communicative Strategies</vt:lpstr>
      <vt:lpstr>PowerPoint Presentation</vt:lpstr>
      <vt:lpstr>PowerPoint Presentation</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Boehmer, Kasey R., M.P.H., Ph.D.</dc:creator>
  <cp:lastModifiedBy>Kasey R Boehmer</cp:lastModifiedBy>
  <cp:revision>13</cp:revision>
  <dcterms:created xsi:type="dcterms:W3CDTF">2018-09-13T19:59:16Z</dcterms:created>
  <dcterms:modified xsi:type="dcterms:W3CDTF">2018-09-26T19:11:08Z</dcterms:modified>
</cp:coreProperties>
</file>