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2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Lst>
  <p:notesMasterIdLst>
    <p:notesMasterId r:id="rId54"/>
  </p:notesMasterIdLst>
  <p:sldIdLst>
    <p:sldId id="284" r:id="rId3"/>
    <p:sldId id="285" r:id="rId4"/>
    <p:sldId id="266" r:id="rId5"/>
    <p:sldId id="286" r:id="rId6"/>
    <p:sldId id="337" r:id="rId7"/>
    <p:sldId id="267" r:id="rId8"/>
    <p:sldId id="323" r:id="rId9"/>
    <p:sldId id="268" r:id="rId10"/>
    <p:sldId id="338" r:id="rId11"/>
    <p:sldId id="326" r:id="rId12"/>
    <p:sldId id="269" r:id="rId13"/>
    <p:sldId id="296" r:id="rId14"/>
    <p:sldId id="327" r:id="rId15"/>
    <p:sldId id="288" r:id="rId16"/>
    <p:sldId id="328" r:id="rId17"/>
    <p:sldId id="272" r:id="rId18"/>
    <p:sldId id="330" r:id="rId19"/>
    <p:sldId id="329" r:id="rId20"/>
    <p:sldId id="331" r:id="rId21"/>
    <p:sldId id="336" r:id="rId22"/>
    <p:sldId id="332" r:id="rId23"/>
    <p:sldId id="335" r:id="rId24"/>
    <p:sldId id="344" r:id="rId25"/>
    <p:sldId id="256" r:id="rId26"/>
    <p:sldId id="339" r:id="rId27"/>
    <p:sldId id="340" r:id="rId28"/>
    <p:sldId id="341" r:id="rId29"/>
    <p:sldId id="324" r:id="rId30"/>
    <p:sldId id="299" r:id="rId31"/>
    <p:sldId id="301" r:id="rId32"/>
    <p:sldId id="302" r:id="rId33"/>
    <p:sldId id="304" r:id="rId34"/>
    <p:sldId id="306" r:id="rId35"/>
    <p:sldId id="309" r:id="rId36"/>
    <p:sldId id="307" r:id="rId37"/>
    <p:sldId id="308" r:id="rId38"/>
    <p:sldId id="303" r:id="rId39"/>
    <p:sldId id="317" r:id="rId40"/>
    <p:sldId id="312" r:id="rId41"/>
    <p:sldId id="305" r:id="rId42"/>
    <p:sldId id="318" r:id="rId43"/>
    <p:sldId id="320" r:id="rId44"/>
    <p:sldId id="342" r:id="rId45"/>
    <p:sldId id="343" r:id="rId46"/>
    <p:sldId id="280" r:id="rId47"/>
    <p:sldId id="333" r:id="rId48"/>
    <p:sldId id="334" r:id="rId49"/>
    <p:sldId id="281" r:id="rId50"/>
    <p:sldId id="282" r:id="rId51"/>
    <p:sldId id="310" r:id="rId52"/>
    <p:sldId id="283" r:id="rId5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6224" autoAdjust="0"/>
  </p:normalViewPr>
  <p:slideViewPr>
    <p:cSldViewPr snapToGrid="0" snapToObjects="1">
      <p:cViewPr>
        <p:scale>
          <a:sx n="50" d="100"/>
          <a:sy n="50" d="100"/>
        </p:scale>
        <p:origin x="-2190" y="-84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charts/_rels/chart1.xml.rels><?xml version="1.0" encoding="UTF-8" standalone="yes"?>
<Relationships xmlns="http://schemas.openxmlformats.org/package/2006/relationships"><Relationship Id="rId2" Type="http://schemas.openxmlformats.org/officeDocument/2006/relationships/oleObject" Target="file:///\\var\folders\nj\m64j3gtj2qvgwzjwvsb2gd30p6hrk4\T\com.microsoft.Outlook\Outlook%20Temp\Treatment%20burden%20variables%20names%20and%20ids%5b2%5d.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bg1"/>
                </a:solidFill>
                <a:latin typeface="+mn-lt"/>
                <a:ea typeface="+mn-ea"/>
                <a:cs typeface="+mn-cs"/>
              </a:defRPr>
            </a:pPr>
            <a:r>
              <a:rPr lang="en-US">
                <a:solidFill>
                  <a:schemeClr val="bg1"/>
                </a:solidFill>
              </a:rPr>
              <a:t>Responses to Treatment Burden Questions</a:t>
            </a:r>
          </a:p>
        </c:rich>
      </c:tx>
      <c:layout/>
      <c:overlay val="0"/>
      <c:spPr>
        <a:noFill/>
        <a:ln>
          <a:noFill/>
        </a:ln>
        <a:effectLst/>
      </c:spPr>
    </c:title>
    <c:autoTitleDeleted val="0"/>
    <c:plotArea>
      <c:layout/>
      <c:barChart>
        <c:barDir val="bar"/>
        <c:grouping val="percentStacked"/>
        <c:varyColors val="0"/>
        <c:ser>
          <c:idx val="0"/>
          <c:order val="0"/>
          <c:tx>
            <c:strRef>
              <c:f>'Response to Burden Questions'!$D$4</c:f>
              <c:strCache>
                <c:ptCount val="1"/>
                <c:pt idx="0">
                  <c:v>0 no problem</c:v>
                </c:pt>
              </c:strCache>
            </c:strRef>
          </c:tx>
          <c:spPr>
            <a:solidFill>
              <a:schemeClr val="accent6">
                <a:lumMod val="75000"/>
              </a:schemeClr>
            </a:solidFill>
            <a:ln>
              <a:noFill/>
            </a:ln>
            <a:effectLst/>
          </c:spPr>
          <c:invertIfNegative val="0"/>
          <c:cat>
            <c:strRef>
              <c:f>'Response to Burden Questions'!$C$5:$C$19</c:f>
              <c:strCache>
                <c:ptCount val="15"/>
                <c:pt idx="0">
                  <c:v>PRBTKMED</c:v>
                </c:pt>
                <c:pt idx="1">
                  <c:v>RMBRMED</c:v>
                </c:pt>
                <c:pt idx="2">
                  <c:v>FLLWINST</c:v>
                </c:pt>
                <c:pt idx="3">
                  <c:v>KEPUPTST</c:v>
                </c:pt>
                <c:pt idx="4">
                  <c:v>MNTRHLTH</c:v>
                </c:pt>
                <c:pt idx="5">
                  <c:v>MNGAPPTS</c:v>
                </c:pt>
                <c:pt idx="6">
                  <c:v>ATNDAPPT</c:v>
                </c:pt>
                <c:pt idx="7">
                  <c:v>RELATPRV</c:v>
                </c:pt>
                <c:pt idx="8">
                  <c:v>PAPERWRK</c:v>
                </c:pt>
                <c:pt idx="9">
                  <c:v>INSCOVRG</c:v>
                </c:pt>
                <c:pt idx="10">
                  <c:v>PRBTOPAY</c:v>
                </c:pt>
                <c:pt idx="11">
                  <c:v>PRBEXRCS</c:v>
                </c:pt>
                <c:pt idx="12">
                  <c:v>MAKECHNG</c:v>
                </c:pt>
                <c:pt idx="13">
                  <c:v>PRBWRELA</c:v>
                </c:pt>
                <c:pt idx="14">
                  <c:v>RMNDPROB</c:v>
                </c:pt>
              </c:strCache>
            </c:strRef>
          </c:cat>
          <c:val>
            <c:numRef>
              <c:f>'Response to Burden Questions'!$D$5:$D$19</c:f>
              <c:numCache>
                <c:formatCode>###0</c:formatCode>
                <c:ptCount val="15"/>
                <c:pt idx="0">
                  <c:v>332</c:v>
                </c:pt>
                <c:pt idx="1">
                  <c:v>305</c:v>
                </c:pt>
                <c:pt idx="2">
                  <c:v>329</c:v>
                </c:pt>
                <c:pt idx="3">
                  <c:v>328</c:v>
                </c:pt>
                <c:pt idx="4">
                  <c:v>299</c:v>
                </c:pt>
                <c:pt idx="5">
                  <c:v>317</c:v>
                </c:pt>
                <c:pt idx="6">
                  <c:v>312</c:v>
                </c:pt>
                <c:pt idx="7">
                  <c:v>335</c:v>
                </c:pt>
                <c:pt idx="8">
                  <c:v>273</c:v>
                </c:pt>
                <c:pt idx="9">
                  <c:v>239</c:v>
                </c:pt>
                <c:pt idx="10">
                  <c:v>190</c:v>
                </c:pt>
                <c:pt idx="11">
                  <c:v>220</c:v>
                </c:pt>
                <c:pt idx="12">
                  <c:v>256</c:v>
                </c:pt>
                <c:pt idx="13">
                  <c:v>268</c:v>
                </c:pt>
                <c:pt idx="14">
                  <c:v>261</c:v>
                </c:pt>
              </c:numCache>
            </c:numRef>
          </c:val>
          <c:extLst xmlns:c16r2="http://schemas.microsoft.com/office/drawing/2015/06/chart">
            <c:ext xmlns:c16="http://schemas.microsoft.com/office/drawing/2014/chart" uri="{C3380CC4-5D6E-409C-BE32-E72D297353CC}">
              <c16:uniqueId val="{00000000-2BE4-5D4E-9B6E-3FBF50BE8D42}"/>
            </c:ext>
          </c:extLst>
        </c:ser>
        <c:ser>
          <c:idx val="1"/>
          <c:order val="1"/>
          <c:tx>
            <c:strRef>
              <c:f>'Response to Burden Questions'!$E$4</c:f>
              <c:strCache>
                <c:ptCount val="1"/>
                <c:pt idx="0">
                  <c:v>1</c:v>
                </c:pt>
              </c:strCache>
            </c:strRef>
          </c:tx>
          <c:spPr>
            <a:solidFill>
              <a:srgbClr val="00B050"/>
            </a:solidFill>
            <a:ln>
              <a:noFill/>
            </a:ln>
            <a:effectLst/>
          </c:spPr>
          <c:invertIfNegative val="0"/>
          <c:cat>
            <c:strRef>
              <c:f>'Response to Burden Questions'!$C$5:$C$19</c:f>
              <c:strCache>
                <c:ptCount val="15"/>
                <c:pt idx="0">
                  <c:v>PRBTKMED</c:v>
                </c:pt>
                <c:pt idx="1">
                  <c:v>RMBRMED</c:v>
                </c:pt>
                <c:pt idx="2">
                  <c:v>FLLWINST</c:v>
                </c:pt>
                <c:pt idx="3">
                  <c:v>KEPUPTST</c:v>
                </c:pt>
                <c:pt idx="4">
                  <c:v>MNTRHLTH</c:v>
                </c:pt>
                <c:pt idx="5">
                  <c:v>MNGAPPTS</c:v>
                </c:pt>
                <c:pt idx="6">
                  <c:v>ATNDAPPT</c:v>
                </c:pt>
                <c:pt idx="7">
                  <c:v>RELATPRV</c:v>
                </c:pt>
                <c:pt idx="8">
                  <c:v>PAPERWRK</c:v>
                </c:pt>
                <c:pt idx="9">
                  <c:v>INSCOVRG</c:v>
                </c:pt>
                <c:pt idx="10">
                  <c:v>PRBTOPAY</c:v>
                </c:pt>
                <c:pt idx="11">
                  <c:v>PRBEXRCS</c:v>
                </c:pt>
                <c:pt idx="12">
                  <c:v>MAKECHNG</c:v>
                </c:pt>
                <c:pt idx="13">
                  <c:v>PRBWRELA</c:v>
                </c:pt>
                <c:pt idx="14">
                  <c:v>RMNDPROB</c:v>
                </c:pt>
              </c:strCache>
            </c:strRef>
          </c:cat>
          <c:val>
            <c:numRef>
              <c:f>'Response to Burden Questions'!$E$5:$E$19</c:f>
              <c:numCache>
                <c:formatCode>###0</c:formatCode>
                <c:ptCount val="15"/>
                <c:pt idx="0">
                  <c:v>20</c:v>
                </c:pt>
                <c:pt idx="1">
                  <c:v>23</c:v>
                </c:pt>
                <c:pt idx="2">
                  <c:v>19</c:v>
                </c:pt>
                <c:pt idx="3">
                  <c:v>25</c:v>
                </c:pt>
                <c:pt idx="4">
                  <c:v>21</c:v>
                </c:pt>
                <c:pt idx="5">
                  <c:v>31</c:v>
                </c:pt>
                <c:pt idx="6">
                  <c:v>24</c:v>
                </c:pt>
                <c:pt idx="7">
                  <c:v>13</c:v>
                </c:pt>
                <c:pt idx="8">
                  <c:v>29</c:v>
                </c:pt>
                <c:pt idx="9">
                  <c:v>29</c:v>
                </c:pt>
                <c:pt idx="10">
                  <c:v>31</c:v>
                </c:pt>
                <c:pt idx="11">
                  <c:v>31</c:v>
                </c:pt>
                <c:pt idx="12">
                  <c:v>27</c:v>
                </c:pt>
                <c:pt idx="13">
                  <c:v>32</c:v>
                </c:pt>
                <c:pt idx="14">
                  <c:v>34</c:v>
                </c:pt>
              </c:numCache>
            </c:numRef>
          </c:val>
          <c:extLst xmlns:c16r2="http://schemas.microsoft.com/office/drawing/2015/06/chart">
            <c:ext xmlns:c16="http://schemas.microsoft.com/office/drawing/2014/chart" uri="{C3380CC4-5D6E-409C-BE32-E72D297353CC}">
              <c16:uniqueId val="{00000001-2BE4-5D4E-9B6E-3FBF50BE8D42}"/>
            </c:ext>
          </c:extLst>
        </c:ser>
        <c:ser>
          <c:idx val="2"/>
          <c:order val="2"/>
          <c:tx>
            <c:strRef>
              <c:f>'Response to Burden Questions'!$F$4</c:f>
              <c:strCache>
                <c:ptCount val="1"/>
                <c:pt idx="0">
                  <c:v>2</c:v>
                </c:pt>
              </c:strCache>
            </c:strRef>
          </c:tx>
          <c:spPr>
            <a:solidFill>
              <a:srgbClr val="92D050"/>
            </a:solidFill>
            <a:ln>
              <a:noFill/>
            </a:ln>
            <a:effectLst/>
          </c:spPr>
          <c:invertIfNegative val="0"/>
          <c:cat>
            <c:strRef>
              <c:f>'Response to Burden Questions'!$C$5:$C$19</c:f>
              <c:strCache>
                <c:ptCount val="15"/>
                <c:pt idx="0">
                  <c:v>PRBTKMED</c:v>
                </c:pt>
                <c:pt idx="1">
                  <c:v>RMBRMED</c:v>
                </c:pt>
                <c:pt idx="2">
                  <c:v>FLLWINST</c:v>
                </c:pt>
                <c:pt idx="3">
                  <c:v>KEPUPTST</c:v>
                </c:pt>
                <c:pt idx="4">
                  <c:v>MNTRHLTH</c:v>
                </c:pt>
                <c:pt idx="5">
                  <c:v>MNGAPPTS</c:v>
                </c:pt>
                <c:pt idx="6">
                  <c:v>ATNDAPPT</c:v>
                </c:pt>
                <c:pt idx="7">
                  <c:v>RELATPRV</c:v>
                </c:pt>
                <c:pt idx="8">
                  <c:v>PAPERWRK</c:v>
                </c:pt>
                <c:pt idx="9">
                  <c:v>INSCOVRG</c:v>
                </c:pt>
                <c:pt idx="10">
                  <c:v>PRBTOPAY</c:v>
                </c:pt>
                <c:pt idx="11">
                  <c:v>PRBEXRCS</c:v>
                </c:pt>
                <c:pt idx="12">
                  <c:v>MAKECHNG</c:v>
                </c:pt>
                <c:pt idx="13">
                  <c:v>PRBWRELA</c:v>
                </c:pt>
                <c:pt idx="14">
                  <c:v>RMNDPROB</c:v>
                </c:pt>
              </c:strCache>
            </c:strRef>
          </c:cat>
          <c:val>
            <c:numRef>
              <c:f>'Response to Burden Questions'!$F$5:$F$19</c:f>
              <c:numCache>
                <c:formatCode>###0</c:formatCode>
                <c:ptCount val="15"/>
                <c:pt idx="0">
                  <c:v>15</c:v>
                </c:pt>
                <c:pt idx="1">
                  <c:v>23</c:v>
                </c:pt>
                <c:pt idx="2">
                  <c:v>14</c:v>
                </c:pt>
                <c:pt idx="3">
                  <c:v>18</c:v>
                </c:pt>
                <c:pt idx="4">
                  <c:v>13</c:v>
                </c:pt>
                <c:pt idx="5">
                  <c:v>18</c:v>
                </c:pt>
                <c:pt idx="6">
                  <c:v>25</c:v>
                </c:pt>
                <c:pt idx="7">
                  <c:v>15</c:v>
                </c:pt>
                <c:pt idx="8">
                  <c:v>31</c:v>
                </c:pt>
                <c:pt idx="9">
                  <c:v>31</c:v>
                </c:pt>
                <c:pt idx="10">
                  <c:v>41</c:v>
                </c:pt>
                <c:pt idx="11">
                  <c:v>39</c:v>
                </c:pt>
                <c:pt idx="12">
                  <c:v>30</c:v>
                </c:pt>
                <c:pt idx="13">
                  <c:v>37</c:v>
                </c:pt>
                <c:pt idx="14">
                  <c:v>37</c:v>
                </c:pt>
              </c:numCache>
            </c:numRef>
          </c:val>
          <c:extLst xmlns:c16r2="http://schemas.microsoft.com/office/drawing/2015/06/chart">
            <c:ext xmlns:c16="http://schemas.microsoft.com/office/drawing/2014/chart" uri="{C3380CC4-5D6E-409C-BE32-E72D297353CC}">
              <c16:uniqueId val="{00000002-2BE4-5D4E-9B6E-3FBF50BE8D42}"/>
            </c:ext>
          </c:extLst>
        </c:ser>
        <c:ser>
          <c:idx val="3"/>
          <c:order val="3"/>
          <c:tx>
            <c:strRef>
              <c:f>'Response to Burden Questions'!$G$4</c:f>
              <c:strCache>
                <c:ptCount val="1"/>
                <c:pt idx="0">
                  <c:v>3</c:v>
                </c:pt>
              </c:strCache>
            </c:strRef>
          </c:tx>
          <c:spPr>
            <a:solidFill>
              <a:schemeClr val="accent6">
                <a:lumMod val="20000"/>
                <a:lumOff val="80000"/>
              </a:schemeClr>
            </a:solidFill>
            <a:ln>
              <a:noFill/>
            </a:ln>
            <a:effectLst/>
          </c:spPr>
          <c:invertIfNegative val="0"/>
          <c:cat>
            <c:strRef>
              <c:f>'Response to Burden Questions'!$C$5:$C$19</c:f>
              <c:strCache>
                <c:ptCount val="15"/>
                <c:pt idx="0">
                  <c:v>PRBTKMED</c:v>
                </c:pt>
                <c:pt idx="1">
                  <c:v>RMBRMED</c:v>
                </c:pt>
                <c:pt idx="2">
                  <c:v>FLLWINST</c:v>
                </c:pt>
                <c:pt idx="3">
                  <c:v>KEPUPTST</c:v>
                </c:pt>
                <c:pt idx="4">
                  <c:v>MNTRHLTH</c:v>
                </c:pt>
                <c:pt idx="5">
                  <c:v>MNGAPPTS</c:v>
                </c:pt>
                <c:pt idx="6">
                  <c:v>ATNDAPPT</c:v>
                </c:pt>
                <c:pt idx="7">
                  <c:v>RELATPRV</c:v>
                </c:pt>
                <c:pt idx="8">
                  <c:v>PAPERWRK</c:v>
                </c:pt>
                <c:pt idx="9">
                  <c:v>INSCOVRG</c:v>
                </c:pt>
                <c:pt idx="10">
                  <c:v>PRBTOPAY</c:v>
                </c:pt>
                <c:pt idx="11">
                  <c:v>PRBEXRCS</c:v>
                </c:pt>
                <c:pt idx="12">
                  <c:v>MAKECHNG</c:v>
                </c:pt>
                <c:pt idx="13">
                  <c:v>PRBWRELA</c:v>
                </c:pt>
                <c:pt idx="14">
                  <c:v>RMNDPROB</c:v>
                </c:pt>
              </c:strCache>
            </c:strRef>
          </c:cat>
          <c:val>
            <c:numRef>
              <c:f>'Response to Burden Questions'!$G$5:$G$19</c:f>
              <c:numCache>
                <c:formatCode>###0</c:formatCode>
                <c:ptCount val="15"/>
                <c:pt idx="0">
                  <c:v>8</c:v>
                </c:pt>
                <c:pt idx="1">
                  <c:v>11</c:v>
                </c:pt>
                <c:pt idx="2">
                  <c:v>6</c:v>
                </c:pt>
                <c:pt idx="3">
                  <c:v>5</c:v>
                </c:pt>
                <c:pt idx="4">
                  <c:v>9</c:v>
                </c:pt>
                <c:pt idx="5">
                  <c:v>12</c:v>
                </c:pt>
                <c:pt idx="6">
                  <c:v>14</c:v>
                </c:pt>
                <c:pt idx="7">
                  <c:v>13</c:v>
                </c:pt>
                <c:pt idx="8">
                  <c:v>25</c:v>
                </c:pt>
                <c:pt idx="9">
                  <c:v>31</c:v>
                </c:pt>
                <c:pt idx="10">
                  <c:v>28</c:v>
                </c:pt>
                <c:pt idx="11">
                  <c:v>24</c:v>
                </c:pt>
                <c:pt idx="12">
                  <c:v>27</c:v>
                </c:pt>
                <c:pt idx="13">
                  <c:v>20</c:v>
                </c:pt>
                <c:pt idx="14">
                  <c:v>19</c:v>
                </c:pt>
              </c:numCache>
            </c:numRef>
          </c:val>
          <c:extLst xmlns:c16r2="http://schemas.microsoft.com/office/drawing/2015/06/chart">
            <c:ext xmlns:c16="http://schemas.microsoft.com/office/drawing/2014/chart" uri="{C3380CC4-5D6E-409C-BE32-E72D297353CC}">
              <c16:uniqueId val="{00000003-2BE4-5D4E-9B6E-3FBF50BE8D42}"/>
            </c:ext>
          </c:extLst>
        </c:ser>
        <c:ser>
          <c:idx val="4"/>
          <c:order val="4"/>
          <c:tx>
            <c:strRef>
              <c:f>'Response to Burden Questions'!$H$4</c:f>
              <c:strCache>
                <c:ptCount val="1"/>
                <c:pt idx="0">
                  <c:v>4</c:v>
                </c:pt>
              </c:strCache>
            </c:strRef>
          </c:tx>
          <c:spPr>
            <a:solidFill>
              <a:schemeClr val="accent5"/>
            </a:solidFill>
            <a:ln>
              <a:noFill/>
            </a:ln>
            <a:effectLst/>
          </c:spPr>
          <c:invertIfNegative val="0"/>
          <c:cat>
            <c:strRef>
              <c:f>'Response to Burden Questions'!$C$5:$C$19</c:f>
              <c:strCache>
                <c:ptCount val="15"/>
                <c:pt idx="0">
                  <c:v>PRBTKMED</c:v>
                </c:pt>
                <c:pt idx="1">
                  <c:v>RMBRMED</c:v>
                </c:pt>
                <c:pt idx="2">
                  <c:v>FLLWINST</c:v>
                </c:pt>
                <c:pt idx="3">
                  <c:v>KEPUPTST</c:v>
                </c:pt>
                <c:pt idx="4">
                  <c:v>MNTRHLTH</c:v>
                </c:pt>
                <c:pt idx="5">
                  <c:v>MNGAPPTS</c:v>
                </c:pt>
                <c:pt idx="6">
                  <c:v>ATNDAPPT</c:v>
                </c:pt>
                <c:pt idx="7">
                  <c:v>RELATPRV</c:v>
                </c:pt>
                <c:pt idx="8">
                  <c:v>PAPERWRK</c:v>
                </c:pt>
                <c:pt idx="9">
                  <c:v>INSCOVRG</c:v>
                </c:pt>
                <c:pt idx="10">
                  <c:v>PRBTOPAY</c:v>
                </c:pt>
                <c:pt idx="11">
                  <c:v>PRBEXRCS</c:v>
                </c:pt>
                <c:pt idx="12">
                  <c:v>MAKECHNG</c:v>
                </c:pt>
                <c:pt idx="13">
                  <c:v>PRBWRELA</c:v>
                </c:pt>
                <c:pt idx="14">
                  <c:v>RMNDPROB</c:v>
                </c:pt>
              </c:strCache>
            </c:strRef>
          </c:cat>
          <c:val>
            <c:numRef>
              <c:f>'Response to Burden Questions'!$H$5:$H$19</c:f>
              <c:numCache>
                <c:formatCode>###0</c:formatCode>
                <c:ptCount val="15"/>
                <c:pt idx="0">
                  <c:v>5</c:v>
                </c:pt>
                <c:pt idx="1">
                  <c:v>9</c:v>
                </c:pt>
                <c:pt idx="2">
                  <c:v>3</c:v>
                </c:pt>
                <c:pt idx="3">
                  <c:v>4</c:v>
                </c:pt>
                <c:pt idx="4">
                  <c:v>4</c:v>
                </c:pt>
                <c:pt idx="5">
                  <c:v>9</c:v>
                </c:pt>
                <c:pt idx="6">
                  <c:v>8</c:v>
                </c:pt>
                <c:pt idx="7">
                  <c:v>3</c:v>
                </c:pt>
                <c:pt idx="8">
                  <c:v>13</c:v>
                </c:pt>
                <c:pt idx="9">
                  <c:v>7</c:v>
                </c:pt>
                <c:pt idx="10">
                  <c:v>21</c:v>
                </c:pt>
                <c:pt idx="11">
                  <c:v>21</c:v>
                </c:pt>
                <c:pt idx="12">
                  <c:v>8</c:v>
                </c:pt>
                <c:pt idx="13">
                  <c:v>11</c:v>
                </c:pt>
                <c:pt idx="14">
                  <c:v>14</c:v>
                </c:pt>
              </c:numCache>
            </c:numRef>
          </c:val>
          <c:extLst xmlns:c16r2="http://schemas.microsoft.com/office/drawing/2015/06/chart">
            <c:ext xmlns:c16="http://schemas.microsoft.com/office/drawing/2014/chart" uri="{C3380CC4-5D6E-409C-BE32-E72D297353CC}">
              <c16:uniqueId val="{00000004-2BE4-5D4E-9B6E-3FBF50BE8D42}"/>
            </c:ext>
          </c:extLst>
        </c:ser>
        <c:ser>
          <c:idx val="5"/>
          <c:order val="5"/>
          <c:tx>
            <c:strRef>
              <c:f>'Response to Burden Questions'!$I$4</c:f>
              <c:strCache>
                <c:ptCount val="1"/>
                <c:pt idx="0">
                  <c:v>5</c:v>
                </c:pt>
              </c:strCache>
            </c:strRef>
          </c:tx>
          <c:spPr>
            <a:solidFill>
              <a:srgbClr val="0070C0"/>
            </a:solidFill>
            <a:ln>
              <a:noFill/>
            </a:ln>
            <a:effectLst/>
          </c:spPr>
          <c:invertIfNegative val="0"/>
          <c:cat>
            <c:strRef>
              <c:f>'Response to Burden Questions'!$C$5:$C$19</c:f>
              <c:strCache>
                <c:ptCount val="15"/>
                <c:pt idx="0">
                  <c:v>PRBTKMED</c:v>
                </c:pt>
                <c:pt idx="1">
                  <c:v>RMBRMED</c:v>
                </c:pt>
                <c:pt idx="2">
                  <c:v>FLLWINST</c:v>
                </c:pt>
                <c:pt idx="3">
                  <c:v>KEPUPTST</c:v>
                </c:pt>
                <c:pt idx="4">
                  <c:v>MNTRHLTH</c:v>
                </c:pt>
                <c:pt idx="5">
                  <c:v>MNGAPPTS</c:v>
                </c:pt>
                <c:pt idx="6">
                  <c:v>ATNDAPPT</c:v>
                </c:pt>
                <c:pt idx="7">
                  <c:v>RELATPRV</c:v>
                </c:pt>
                <c:pt idx="8">
                  <c:v>PAPERWRK</c:v>
                </c:pt>
                <c:pt idx="9">
                  <c:v>INSCOVRG</c:v>
                </c:pt>
                <c:pt idx="10">
                  <c:v>PRBTOPAY</c:v>
                </c:pt>
                <c:pt idx="11">
                  <c:v>PRBEXRCS</c:v>
                </c:pt>
                <c:pt idx="12">
                  <c:v>MAKECHNG</c:v>
                </c:pt>
                <c:pt idx="13">
                  <c:v>PRBWRELA</c:v>
                </c:pt>
                <c:pt idx="14">
                  <c:v>RMNDPROB</c:v>
                </c:pt>
              </c:strCache>
            </c:strRef>
          </c:cat>
          <c:val>
            <c:numRef>
              <c:f>'Response to Burden Questions'!$I$5:$I$19</c:f>
              <c:numCache>
                <c:formatCode>###0</c:formatCode>
                <c:ptCount val="15"/>
                <c:pt idx="0">
                  <c:v>1</c:v>
                </c:pt>
                <c:pt idx="1">
                  <c:v>10</c:v>
                </c:pt>
                <c:pt idx="2">
                  <c:v>4</c:v>
                </c:pt>
                <c:pt idx="3">
                  <c:v>8</c:v>
                </c:pt>
                <c:pt idx="4">
                  <c:v>8</c:v>
                </c:pt>
                <c:pt idx="5">
                  <c:v>6</c:v>
                </c:pt>
                <c:pt idx="6">
                  <c:v>7</c:v>
                </c:pt>
                <c:pt idx="7">
                  <c:v>4</c:v>
                </c:pt>
                <c:pt idx="8">
                  <c:v>9</c:v>
                </c:pt>
                <c:pt idx="9">
                  <c:v>26</c:v>
                </c:pt>
                <c:pt idx="10">
                  <c:v>35</c:v>
                </c:pt>
                <c:pt idx="11">
                  <c:v>23</c:v>
                </c:pt>
                <c:pt idx="12">
                  <c:v>13</c:v>
                </c:pt>
                <c:pt idx="13">
                  <c:v>8</c:v>
                </c:pt>
                <c:pt idx="14">
                  <c:v>13</c:v>
                </c:pt>
              </c:numCache>
            </c:numRef>
          </c:val>
          <c:extLst xmlns:c16r2="http://schemas.microsoft.com/office/drawing/2015/06/chart">
            <c:ext xmlns:c16="http://schemas.microsoft.com/office/drawing/2014/chart" uri="{C3380CC4-5D6E-409C-BE32-E72D297353CC}">
              <c16:uniqueId val="{00000005-2BE4-5D4E-9B6E-3FBF50BE8D42}"/>
            </c:ext>
          </c:extLst>
        </c:ser>
        <c:ser>
          <c:idx val="6"/>
          <c:order val="6"/>
          <c:tx>
            <c:strRef>
              <c:f>'Response to Burden Questions'!$J$4</c:f>
              <c:strCache>
                <c:ptCount val="1"/>
                <c:pt idx="0">
                  <c:v>6</c:v>
                </c:pt>
              </c:strCache>
            </c:strRef>
          </c:tx>
          <c:spPr>
            <a:solidFill>
              <a:srgbClr val="FFC000"/>
            </a:solidFill>
            <a:ln>
              <a:noFill/>
            </a:ln>
            <a:effectLst/>
          </c:spPr>
          <c:invertIfNegative val="0"/>
          <c:cat>
            <c:strRef>
              <c:f>'Response to Burden Questions'!$C$5:$C$19</c:f>
              <c:strCache>
                <c:ptCount val="15"/>
                <c:pt idx="0">
                  <c:v>PRBTKMED</c:v>
                </c:pt>
                <c:pt idx="1">
                  <c:v>RMBRMED</c:v>
                </c:pt>
                <c:pt idx="2">
                  <c:v>FLLWINST</c:v>
                </c:pt>
                <c:pt idx="3">
                  <c:v>KEPUPTST</c:v>
                </c:pt>
                <c:pt idx="4">
                  <c:v>MNTRHLTH</c:v>
                </c:pt>
                <c:pt idx="5">
                  <c:v>MNGAPPTS</c:v>
                </c:pt>
                <c:pt idx="6">
                  <c:v>ATNDAPPT</c:v>
                </c:pt>
                <c:pt idx="7">
                  <c:v>RELATPRV</c:v>
                </c:pt>
                <c:pt idx="8">
                  <c:v>PAPERWRK</c:v>
                </c:pt>
                <c:pt idx="9">
                  <c:v>INSCOVRG</c:v>
                </c:pt>
                <c:pt idx="10">
                  <c:v>PRBTOPAY</c:v>
                </c:pt>
                <c:pt idx="11">
                  <c:v>PRBEXRCS</c:v>
                </c:pt>
                <c:pt idx="12">
                  <c:v>MAKECHNG</c:v>
                </c:pt>
                <c:pt idx="13">
                  <c:v>PRBWRELA</c:v>
                </c:pt>
                <c:pt idx="14">
                  <c:v>RMNDPROB</c:v>
                </c:pt>
              </c:strCache>
            </c:strRef>
          </c:cat>
          <c:val>
            <c:numRef>
              <c:f>'Response to Burden Questions'!$J$5:$J$19</c:f>
              <c:numCache>
                <c:formatCode>###0</c:formatCode>
                <c:ptCount val="15"/>
                <c:pt idx="0">
                  <c:v>1</c:v>
                </c:pt>
                <c:pt idx="1">
                  <c:v>0</c:v>
                </c:pt>
                <c:pt idx="2">
                  <c:v>2</c:v>
                </c:pt>
                <c:pt idx="3">
                  <c:v>1</c:v>
                </c:pt>
                <c:pt idx="4">
                  <c:v>3</c:v>
                </c:pt>
                <c:pt idx="5">
                  <c:v>1</c:v>
                </c:pt>
                <c:pt idx="6">
                  <c:v>2</c:v>
                </c:pt>
                <c:pt idx="7">
                  <c:v>2</c:v>
                </c:pt>
                <c:pt idx="8">
                  <c:v>5</c:v>
                </c:pt>
                <c:pt idx="9">
                  <c:v>10</c:v>
                </c:pt>
                <c:pt idx="10">
                  <c:v>6</c:v>
                </c:pt>
                <c:pt idx="11">
                  <c:v>11</c:v>
                </c:pt>
                <c:pt idx="12">
                  <c:v>5</c:v>
                </c:pt>
                <c:pt idx="13">
                  <c:v>9</c:v>
                </c:pt>
                <c:pt idx="14">
                  <c:v>3</c:v>
                </c:pt>
              </c:numCache>
            </c:numRef>
          </c:val>
          <c:extLst xmlns:c16r2="http://schemas.microsoft.com/office/drawing/2015/06/chart">
            <c:ext xmlns:c16="http://schemas.microsoft.com/office/drawing/2014/chart" uri="{C3380CC4-5D6E-409C-BE32-E72D297353CC}">
              <c16:uniqueId val="{00000006-2BE4-5D4E-9B6E-3FBF50BE8D42}"/>
            </c:ext>
          </c:extLst>
        </c:ser>
        <c:ser>
          <c:idx val="7"/>
          <c:order val="7"/>
          <c:tx>
            <c:strRef>
              <c:f>'Response to Burden Questions'!$K$4</c:f>
              <c:strCache>
                <c:ptCount val="1"/>
                <c:pt idx="0">
                  <c:v>7</c:v>
                </c:pt>
              </c:strCache>
            </c:strRef>
          </c:tx>
          <c:spPr>
            <a:solidFill>
              <a:schemeClr val="accent2"/>
            </a:solidFill>
            <a:ln>
              <a:noFill/>
            </a:ln>
            <a:effectLst/>
          </c:spPr>
          <c:invertIfNegative val="0"/>
          <c:cat>
            <c:strRef>
              <c:f>'Response to Burden Questions'!$C$5:$C$19</c:f>
              <c:strCache>
                <c:ptCount val="15"/>
                <c:pt idx="0">
                  <c:v>PRBTKMED</c:v>
                </c:pt>
                <c:pt idx="1">
                  <c:v>RMBRMED</c:v>
                </c:pt>
                <c:pt idx="2">
                  <c:v>FLLWINST</c:v>
                </c:pt>
                <c:pt idx="3">
                  <c:v>KEPUPTST</c:v>
                </c:pt>
                <c:pt idx="4">
                  <c:v>MNTRHLTH</c:v>
                </c:pt>
                <c:pt idx="5">
                  <c:v>MNGAPPTS</c:v>
                </c:pt>
                <c:pt idx="6">
                  <c:v>ATNDAPPT</c:v>
                </c:pt>
                <c:pt idx="7">
                  <c:v>RELATPRV</c:v>
                </c:pt>
                <c:pt idx="8">
                  <c:v>PAPERWRK</c:v>
                </c:pt>
                <c:pt idx="9">
                  <c:v>INSCOVRG</c:v>
                </c:pt>
                <c:pt idx="10">
                  <c:v>PRBTOPAY</c:v>
                </c:pt>
                <c:pt idx="11">
                  <c:v>PRBEXRCS</c:v>
                </c:pt>
                <c:pt idx="12">
                  <c:v>MAKECHNG</c:v>
                </c:pt>
                <c:pt idx="13">
                  <c:v>PRBWRELA</c:v>
                </c:pt>
                <c:pt idx="14">
                  <c:v>RMNDPROB</c:v>
                </c:pt>
              </c:strCache>
            </c:strRef>
          </c:cat>
          <c:val>
            <c:numRef>
              <c:f>'Response to Burden Questions'!$K$5:$K$19</c:f>
              <c:numCache>
                <c:formatCode>###0</c:formatCode>
                <c:ptCount val="15"/>
                <c:pt idx="0">
                  <c:v>2</c:v>
                </c:pt>
                <c:pt idx="1">
                  <c:v>1</c:v>
                </c:pt>
                <c:pt idx="2">
                  <c:v>1</c:v>
                </c:pt>
                <c:pt idx="3">
                  <c:v>2</c:v>
                </c:pt>
                <c:pt idx="4">
                  <c:v>1</c:v>
                </c:pt>
                <c:pt idx="5">
                  <c:v>7</c:v>
                </c:pt>
                <c:pt idx="6">
                  <c:v>5</c:v>
                </c:pt>
                <c:pt idx="7">
                  <c:v>3</c:v>
                </c:pt>
                <c:pt idx="8">
                  <c:v>6</c:v>
                </c:pt>
                <c:pt idx="9">
                  <c:v>4</c:v>
                </c:pt>
                <c:pt idx="10">
                  <c:v>16</c:v>
                </c:pt>
                <c:pt idx="11">
                  <c:v>5</c:v>
                </c:pt>
                <c:pt idx="12">
                  <c:v>1</c:v>
                </c:pt>
                <c:pt idx="13">
                  <c:v>5</c:v>
                </c:pt>
                <c:pt idx="14">
                  <c:v>6</c:v>
                </c:pt>
              </c:numCache>
            </c:numRef>
          </c:val>
          <c:extLst xmlns:c16r2="http://schemas.microsoft.com/office/drawing/2015/06/chart">
            <c:ext xmlns:c16="http://schemas.microsoft.com/office/drawing/2014/chart" uri="{C3380CC4-5D6E-409C-BE32-E72D297353CC}">
              <c16:uniqueId val="{00000007-2BE4-5D4E-9B6E-3FBF50BE8D42}"/>
            </c:ext>
          </c:extLst>
        </c:ser>
        <c:ser>
          <c:idx val="8"/>
          <c:order val="8"/>
          <c:tx>
            <c:strRef>
              <c:f>'Response to Burden Questions'!$L$4</c:f>
              <c:strCache>
                <c:ptCount val="1"/>
                <c:pt idx="0">
                  <c:v>8</c:v>
                </c:pt>
              </c:strCache>
            </c:strRef>
          </c:tx>
          <c:spPr>
            <a:solidFill>
              <a:schemeClr val="accent2">
                <a:lumMod val="75000"/>
              </a:schemeClr>
            </a:solidFill>
            <a:ln>
              <a:noFill/>
            </a:ln>
            <a:effectLst/>
          </c:spPr>
          <c:invertIfNegative val="0"/>
          <c:cat>
            <c:strRef>
              <c:f>'Response to Burden Questions'!$C$5:$C$19</c:f>
              <c:strCache>
                <c:ptCount val="15"/>
                <c:pt idx="0">
                  <c:v>PRBTKMED</c:v>
                </c:pt>
                <c:pt idx="1">
                  <c:v>RMBRMED</c:v>
                </c:pt>
                <c:pt idx="2">
                  <c:v>FLLWINST</c:v>
                </c:pt>
                <c:pt idx="3">
                  <c:v>KEPUPTST</c:v>
                </c:pt>
                <c:pt idx="4">
                  <c:v>MNTRHLTH</c:v>
                </c:pt>
                <c:pt idx="5">
                  <c:v>MNGAPPTS</c:v>
                </c:pt>
                <c:pt idx="6">
                  <c:v>ATNDAPPT</c:v>
                </c:pt>
                <c:pt idx="7">
                  <c:v>RELATPRV</c:v>
                </c:pt>
                <c:pt idx="8">
                  <c:v>PAPERWRK</c:v>
                </c:pt>
                <c:pt idx="9">
                  <c:v>INSCOVRG</c:v>
                </c:pt>
                <c:pt idx="10">
                  <c:v>PRBTOPAY</c:v>
                </c:pt>
                <c:pt idx="11">
                  <c:v>PRBEXRCS</c:v>
                </c:pt>
                <c:pt idx="12">
                  <c:v>MAKECHNG</c:v>
                </c:pt>
                <c:pt idx="13">
                  <c:v>PRBWRELA</c:v>
                </c:pt>
                <c:pt idx="14">
                  <c:v>RMNDPROB</c:v>
                </c:pt>
              </c:strCache>
            </c:strRef>
          </c:cat>
          <c:val>
            <c:numRef>
              <c:f>'Response to Burden Questions'!$L$5:$L$19</c:f>
              <c:numCache>
                <c:formatCode>###0</c:formatCode>
                <c:ptCount val="15"/>
                <c:pt idx="0">
                  <c:v>1</c:v>
                </c:pt>
                <c:pt idx="1">
                  <c:v>1</c:v>
                </c:pt>
                <c:pt idx="2">
                  <c:v>0</c:v>
                </c:pt>
                <c:pt idx="3">
                  <c:v>3</c:v>
                </c:pt>
                <c:pt idx="4">
                  <c:v>0</c:v>
                </c:pt>
                <c:pt idx="5">
                  <c:v>1</c:v>
                </c:pt>
                <c:pt idx="6">
                  <c:v>2</c:v>
                </c:pt>
                <c:pt idx="7">
                  <c:v>0</c:v>
                </c:pt>
                <c:pt idx="8">
                  <c:v>3</c:v>
                </c:pt>
                <c:pt idx="9">
                  <c:v>8</c:v>
                </c:pt>
                <c:pt idx="10">
                  <c:v>13</c:v>
                </c:pt>
                <c:pt idx="11">
                  <c:v>1</c:v>
                </c:pt>
                <c:pt idx="12">
                  <c:v>3</c:v>
                </c:pt>
                <c:pt idx="13">
                  <c:v>5</c:v>
                </c:pt>
                <c:pt idx="14">
                  <c:v>6</c:v>
                </c:pt>
              </c:numCache>
            </c:numRef>
          </c:val>
          <c:extLst xmlns:c16r2="http://schemas.microsoft.com/office/drawing/2015/06/chart">
            <c:ext xmlns:c16="http://schemas.microsoft.com/office/drawing/2014/chart" uri="{C3380CC4-5D6E-409C-BE32-E72D297353CC}">
              <c16:uniqueId val="{00000008-2BE4-5D4E-9B6E-3FBF50BE8D42}"/>
            </c:ext>
          </c:extLst>
        </c:ser>
        <c:ser>
          <c:idx val="9"/>
          <c:order val="9"/>
          <c:tx>
            <c:strRef>
              <c:f>'Response to Burden Questions'!$M$4</c:f>
              <c:strCache>
                <c:ptCount val="1"/>
                <c:pt idx="0">
                  <c:v>9</c:v>
                </c:pt>
              </c:strCache>
            </c:strRef>
          </c:tx>
          <c:spPr>
            <a:solidFill>
              <a:srgbClr val="FF0000"/>
            </a:solidFill>
            <a:ln>
              <a:noFill/>
            </a:ln>
            <a:effectLst/>
          </c:spPr>
          <c:invertIfNegative val="0"/>
          <c:cat>
            <c:strRef>
              <c:f>'Response to Burden Questions'!$C$5:$C$19</c:f>
              <c:strCache>
                <c:ptCount val="15"/>
                <c:pt idx="0">
                  <c:v>PRBTKMED</c:v>
                </c:pt>
                <c:pt idx="1">
                  <c:v>RMBRMED</c:v>
                </c:pt>
                <c:pt idx="2">
                  <c:v>FLLWINST</c:v>
                </c:pt>
                <c:pt idx="3">
                  <c:v>KEPUPTST</c:v>
                </c:pt>
                <c:pt idx="4">
                  <c:v>MNTRHLTH</c:v>
                </c:pt>
                <c:pt idx="5">
                  <c:v>MNGAPPTS</c:v>
                </c:pt>
                <c:pt idx="6">
                  <c:v>ATNDAPPT</c:v>
                </c:pt>
                <c:pt idx="7">
                  <c:v>RELATPRV</c:v>
                </c:pt>
                <c:pt idx="8">
                  <c:v>PAPERWRK</c:v>
                </c:pt>
                <c:pt idx="9">
                  <c:v>INSCOVRG</c:v>
                </c:pt>
                <c:pt idx="10">
                  <c:v>PRBTOPAY</c:v>
                </c:pt>
                <c:pt idx="11">
                  <c:v>PRBEXRCS</c:v>
                </c:pt>
                <c:pt idx="12">
                  <c:v>MAKECHNG</c:v>
                </c:pt>
                <c:pt idx="13">
                  <c:v>PRBWRELA</c:v>
                </c:pt>
                <c:pt idx="14">
                  <c:v>RMNDPROB</c:v>
                </c:pt>
              </c:strCache>
            </c:strRef>
          </c:cat>
          <c:val>
            <c:numRef>
              <c:f>'Response to Burden Questions'!$M$5:$M$19</c:f>
              <c:numCache>
                <c:formatCode>###0</c:formatCode>
                <c:ptCount val="15"/>
                <c:pt idx="0">
                  <c:v>1</c:v>
                </c:pt>
                <c:pt idx="1">
                  <c:v>1</c:v>
                </c:pt>
                <c:pt idx="2">
                  <c:v>2</c:v>
                </c:pt>
                <c:pt idx="3">
                  <c:v>1</c:v>
                </c:pt>
                <c:pt idx="4">
                  <c:v>1</c:v>
                </c:pt>
                <c:pt idx="5">
                  <c:v>1</c:v>
                </c:pt>
                <c:pt idx="6">
                  <c:v>0</c:v>
                </c:pt>
                <c:pt idx="7">
                  <c:v>2</c:v>
                </c:pt>
                <c:pt idx="8">
                  <c:v>1</c:v>
                </c:pt>
                <c:pt idx="9">
                  <c:v>3</c:v>
                </c:pt>
                <c:pt idx="10">
                  <c:v>2</c:v>
                </c:pt>
                <c:pt idx="11">
                  <c:v>2</c:v>
                </c:pt>
                <c:pt idx="12">
                  <c:v>0</c:v>
                </c:pt>
                <c:pt idx="13">
                  <c:v>0</c:v>
                </c:pt>
                <c:pt idx="14">
                  <c:v>3</c:v>
                </c:pt>
              </c:numCache>
            </c:numRef>
          </c:val>
          <c:extLst xmlns:c16r2="http://schemas.microsoft.com/office/drawing/2015/06/chart">
            <c:ext xmlns:c16="http://schemas.microsoft.com/office/drawing/2014/chart" uri="{C3380CC4-5D6E-409C-BE32-E72D297353CC}">
              <c16:uniqueId val="{00000009-2BE4-5D4E-9B6E-3FBF50BE8D42}"/>
            </c:ext>
          </c:extLst>
        </c:ser>
        <c:ser>
          <c:idx val="10"/>
          <c:order val="10"/>
          <c:tx>
            <c:strRef>
              <c:f>'Response to Burden Questions'!$N$4</c:f>
              <c:strCache>
                <c:ptCount val="1"/>
                <c:pt idx="0">
                  <c:v>10</c:v>
                </c:pt>
              </c:strCache>
            </c:strRef>
          </c:tx>
          <c:spPr>
            <a:solidFill>
              <a:srgbClr val="C00000"/>
            </a:solidFill>
            <a:ln>
              <a:noFill/>
            </a:ln>
            <a:effectLst/>
          </c:spPr>
          <c:invertIfNegative val="0"/>
          <c:cat>
            <c:strRef>
              <c:f>'Response to Burden Questions'!$C$5:$C$19</c:f>
              <c:strCache>
                <c:ptCount val="15"/>
                <c:pt idx="0">
                  <c:v>PRBTKMED</c:v>
                </c:pt>
                <c:pt idx="1">
                  <c:v>RMBRMED</c:v>
                </c:pt>
                <c:pt idx="2">
                  <c:v>FLLWINST</c:v>
                </c:pt>
                <c:pt idx="3">
                  <c:v>KEPUPTST</c:v>
                </c:pt>
                <c:pt idx="4">
                  <c:v>MNTRHLTH</c:v>
                </c:pt>
                <c:pt idx="5">
                  <c:v>MNGAPPTS</c:v>
                </c:pt>
                <c:pt idx="6">
                  <c:v>ATNDAPPT</c:v>
                </c:pt>
                <c:pt idx="7">
                  <c:v>RELATPRV</c:v>
                </c:pt>
                <c:pt idx="8">
                  <c:v>PAPERWRK</c:v>
                </c:pt>
                <c:pt idx="9">
                  <c:v>INSCOVRG</c:v>
                </c:pt>
                <c:pt idx="10">
                  <c:v>PRBTOPAY</c:v>
                </c:pt>
                <c:pt idx="11">
                  <c:v>PRBEXRCS</c:v>
                </c:pt>
                <c:pt idx="12">
                  <c:v>MAKECHNG</c:v>
                </c:pt>
                <c:pt idx="13">
                  <c:v>PRBWRELA</c:v>
                </c:pt>
                <c:pt idx="14">
                  <c:v>RMNDPROB</c:v>
                </c:pt>
              </c:strCache>
            </c:strRef>
          </c:cat>
          <c:val>
            <c:numRef>
              <c:f>'Response to Burden Questions'!$N$5:$N$19</c:f>
              <c:numCache>
                <c:formatCode>###0</c:formatCode>
                <c:ptCount val="15"/>
                <c:pt idx="0">
                  <c:v>2</c:v>
                </c:pt>
                <c:pt idx="1">
                  <c:v>1</c:v>
                </c:pt>
                <c:pt idx="2">
                  <c:v>1</c:v>
                </c:pt>
                <c:pt idx="3">
                  <c:v>0</c:v>
                </c:pt>
                <c:pt idx="4">
                  <c:v>2</c:v>
                </c:pt>
                <c:pt idx="5">
                  <c:v>4</c:v>
                </c:pt>
                <c:pt idx="6">
                  <c:v>5</c:v>
                </c:pt>
                <c:pt idx="7">
                  <c:v>7</c:v>
                </c:pt>
                <c:pt idx="8">
                  <c:v>5</c:v>
                </c:pt>
                <c:pt idx="9">
                  <c:v>12</c:v>
                </c:pt>
                <c:pt idx="10">
                  <c:v>16</c:v>
                </c:pt>
                <c:pt idx="11">
                  <c:v>8</c:v>
                </c:pt>
                <c:pt idx="12">
                  <c:v>3</c:v>
                </c:pt>
                <c:pt idx="13">
                  <c:v>7</c:v>
                </c:pt>
                <c:pt idx="14">
                  <c:v>7</c:v>
                </c:pt>
              </c:numCache>
            </c:numRef>
          </c:val>
          <c:extLst xmlns:c16r2="http://schemas.microsoft.com/office/drawing/2015/06/chart">
            <c:ext xmlns:c16="http://schemas.microsoft.com/office/drawing/2014/chart" uri="{C3380CC4-5D6E-409C-BE32-E72D297353CC}">
              <c16:uniqueId val="{0000000A-2BE4-5D4E-9B6E-3FBF50BE8D42}"/>
            </c:ext>
          </c:extLst>
        </c:ser>
        <c:ser>
          <c:idx val="11"/>
          <c:order val="11"/>
          <c:tx>
            <c:strRef>
              <c:f>'Response to Burden Questions'!$O$4</c:f>
              <c:strCache>
                <c:ptCount val="1"/>
                <c:pt idx="0">
                  <c:v>Does Not apply</c:v>
                </c:pt>
              </c:strCache>
            </c:strRef>
          </c:tx>
          <c:spPr>
            <a:solidFill>
              <a:schemeClr val="bg1">
                <a:lumMod val="50000"/>
              </a:schemeClr>
            </a:solidFill>
            <a:ln>
              <a:noFill/>
            </a:ln>
            <a:effectLst/>
          </c:spPr>
          <c:invertIfNegative val="0"/>
          <c:cat>
            <c:strRef>
              <c:f>'Response to Burden Questions'!$C$5:$C$19</c:f>
              <c:strCache>
                <c:ptCount val="15"/>
                <c:pt idx="0">
                  <c:v>PRBTKMED</c:v>
                </c:pt>
                <c:pt idx="1">
                  <c:v>RMBRMED</c:v>
                </c:pt>
                <c:pt idx="2">
                  <c:v>FLLWINST</c:v>
                </c:pt>
                <c:pt idx="3">
                  <c:v>KEPUPTST</c:v>
                </c:pt>
                <c:pt idx="4">
                  <c:v>MNTRHLTH</c:v>
                </c:pt>
                <c:pt idx="5">
                  <c:v>MNGAPPTS</c:v>
                </c:pt>
                <c:pt idx="6">
                  <c:v>ATNDAPPT</c:v>
                </c:pt>
                <c:pt idx="7">
                  <c:v>RELATPRV</c:v>
                </c:pt>
                <c:pt idx="8">
                  <c:v>PAPERWRK</c:v>
                </c:pt>
                <c:pt idx="9">
                  <c:v>INSCOVRG</c:v>
                </c:pt>
                <c:pt idx="10">
                  <c:v>PRBTOPAY</c:v>
                </c:pt>
                <c:pt idx="11">
                  <c:v>PRBEXRCS</c:v>
                </c:pt>
                <c:pt idx="12">
                  <c:v>MAKECHNG</c:v>
                </c:pt>
                <c:pt idx="13">
                  <c:v>PRBWRELA</c:v>
                </c:pt>
                <c:pt idx="14">
                  <c:v>RMNDPROB</c:v>
                </c:pt>
              </c:strCache>
            </c:strRef>
          </c:cat>
          <c:val>
            <c:numRef>
              <c:f>'Response to Burden Questions'!$O$5:$O$19</c:f>
              <c:numCache>
                <c:formatCode>###0</c:formatCode>
                <c:ptCount val="15"/>
                <c:pt idx="0">
                  <c:v>20</c:v>
                </c:pt>
                <c:pt idx="1">
                  <c:v>21</c:v>
                </c:pt>
                <c:pt idx="2">
                  <c:v>22</c:v>
                </c:pt>
                <c:pt idx="3">
                  <c:v>10</c:v>
                </c:pt>
                <c:pt idx="4">
                  <c:v>42</c:v>
                </c:pt>
                <c:pt idx="5">
                  <c:v>0</c:v>
                </c:pt>
                <c:pt idx="6">
                  <c:v>0</c:v>
                </c:pt>
                <c:pt idx="7">
                  <c:v>0</c:v>
                </c:pt>
                <c:pt idx="8">
                  <c:v>0</c:v>
                </c:pt>
                <c:pt idx="9">
                  <c:v>0</c:v>
                </c:pt>
                <c:pt idx="10">
                  <c:v>2</c:v>
                </c:pt>
                <c:pt idx="11">
                  <c:v>12</c:v>
                </c:pt>
                <c:pt idx="12">
                  <c:v>25</c:v>
                </c:pt>
                <c:pt idx="13">
                  <c:v>0</c:v>
                </c:pt>
                <c:pt idx="14">
                  <c:v>0</c:v>
                </c:pt>
              </c:numCache>
            </c:numRef>
          </c:val>
          <c:extLst xmlns:c16r2="http://schemas.microsoft.com/office/drawing/2015/06/chart">
            <c:ext xmlns:c16="http://schemas.microsoft.com/office/drawing/2014/chart" uri="{C3380CC4-5D6E-409C-BE32-E72D297353CC}">
              <c16:uniqueId val="{0000000B-2BE4-5D4E-9B6E-3FBF50BE8D42}"/>
            </c:ext>
          </c:extLst>
        </c:ser>
        <c:dLbls>
          <c:showLegendKey val="0"/>
          <c:showVal val="0"/>
          <c:showCatName val="0"/>
          <c:showSerName val="0"/>
          <c:showPercent val="0"/>
          <c:showBubbleSize val="0"/>
        </c:dLbls>
        <c:gapWidth val="40"/>
        <c:overlap val="100"/>
        <c:axId val="237219200"/>
        <c:axId val="237229184"/>
      </c:barChart>
      <c:catAx>
        <c:axId val="23721920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37229184"/>
        <c:crosses val="autoZero"/>
        <c:auto val="1"/>
        <c:lblAlgn val="ctr"/>
        <c:lblOffset val="100"/>
        <c:noMultiLvlLbl val="0"/>
      </c:catAx>
      <c:valAx>
        <c:axId val="237229184"/>
        <c:scaling>
          <c:orientation val="minMax"/>
        </c:scaling>
        <c:delete val="0"/>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3721920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90AD976-8FBE-6144-AD41-82F048B151B3}" type="doc">
      <dgm:prSet loTypeId="urn:microsoft.com/office/officeart/2005/8/layout/cycle2" loCatId="" qsTypeId="urn:microsoft.com/office/officeart/2005/8/quickstyle/simple2" qsCatId="simple" csTypeId="urn:microsoft.com/office/officeart/2005/8/colors/accent1_2" csCatId="accent1" phldr="1"/>
      <dgm:spPr/>
      <dgm:t>
        <a:bodyPr/>
        <a:lstStyle/>
        <a:p>
          <a:endParaRPr lang="en-US"/>
        </a:p>
      </dgm:t>
    </dgm:pt>
    <dgm:pt modelId="{8F4F83F0-AA50-4D4C-9A19-9DC932F5DE50}">
      <dgm:prSet phldrT="[Text]" custT="1"/>
      <dgm:spPr>
        <a:solidFill>
          <a:srgbClr val="FFC000"/>
        </a:solidFill>
      </dgm:spPr>
      <dgm:t>
        <a:bodyPr/>
        <a:lstStyle/>
        <a:p>
          <a:r>
            <a:rPr lang="en-US" sz="1200" b="1" smtClean="0">
              <a:solidFill>
                <a:schemeClr val="bg1"/>
              </a:solidFill>
            </a:rPr>
            <a:t>Selecting</a:t>
          </a:r>
          <a:endParaRPr lang="en-US" sz="1200" b="1" dirty="0">
            <a:solidFill>
              <a:schemeClr val="bg1"/>
            </a:solidFill>
          </a:endParaRPr>
        </a:p>
      </dgm:t>
    </dgm:pt>
    <dgm:pt modelId="{B4730EE6-DFBF-4248-BE1F-649C8861B9F5}" type="parTrans" cxnId="{8A16DD71-18AC-C341-B739-BBDC096F7D5B}">
      <dgm:prSet/>
      <dgm:spPr/>
      <dgm:t>
        <a:bodyPr/>
        <a:lstStyle/>
        <a:p>
          <a:endParaRPr lang="en-US"/>
        </a:p>
      </dgm:t>
    </dgm:pt>
    <dgm:pt modelId="{06911B7E-4240-8948-9FE8-C861EE9287B2}" type="sibTrans" cxnId="{8A16DD71-18AC-C341-B739-BBDC096F7D5B}">
      <dgm:prSet/>
      <dgm:spPr>
        <a:solidFill>
          <a:srgbClr val="FFC000"/>
        </a:solidFill>
      </dgm:spPr>
      <dgm:t>
        <a:bodyPr/>
        <a:lstStyle/>
        <a:p>
          <a:endParaRPr lang="en-US" b="1">
            <a:solidFill>
              <a:schemeClr val="bg1"/>
            </a:solidFill>
          </a:endParaRPr>
        </a:p>
      </dgm:t>
    </dgm:pt>
    <dgm:pt modelId="{48D44EE8-3032-F642-893A-04B73E718E53}">
      <dgm:prSet phldrT="[Text]" custT="1"/>
      <dgm:spPr>
        <a:solidFill>
          <a:srgbClr val="FFC000"/>
        </a:solidFill>
      </dgm:spPr>
      <dgm:t>
        <a:bodyPr/>
        <a:lstStyle/>
        <a:p>
          <a:r>
            <a:rPr lang="en-US" sz="1200" b="1" smtClean="0">
              <a:solidFill>
                <a:schemeClr val="bg1"/>
              </a:solidFill>
            </a:rPr>
            <a:t>Tailoring</a:t>
          </a:r>
          <a:endParaRPr lang="en-US" sz="1200" b="1" dirty="0">
            <a:solidFill>
              <a:schemeClr val="bg1"/>
            </a:solidFill>
          </a:endParaRPr>
        </a:p>
      </dgm:t>
    </dgm:pt>
    <dgm:pt modelId="{1EF6B647-6918-C54F-8760-616827322F7C}" type="parTrans" cxnId="{05289B77-8C32-7D45-B989-DEAAABE12385}">
      <dgm:prSet/>
      <dgm:spPr/>
      <dgm:t>
        <a:bodyPr/>
        <a:lstStyle/>
        <a:p>
          <a:endParaRPr lang="en-US"/>
        </a:p>
      </dgm:t>
    </dgm:pt>
    <dgm:pt modelId="{29A42EAA-F207-8942-8DF9-9C9E643D5162}" type="sibTrans" cxnId="{05289B77-8C32-7D45-B989-DEAAABE12385}">
      <dgm:prSet/>
      <dgm:spPr>
        <a:solidFill>
          <a:srgbClr val="FFC000"/>
        </a:solidFill>
      </dgm:spPr>
      <dgm:t>
        <a:bodyPr/>
        <a:lstStyle/>
        <a:p>
          <a:endParaRPr lang="en-US" b="1">
            <a:solidFill>
              <a:schemeClr val="bg1"/>
            </a:solidFill>
          </a:endParaRPr>
        </a:p>
      </dgm:t>
    </dgm:pt>
    <dgm:pt modelId="{9014A32A-25E9-6D40-B030-C00AC7E71977}">
      <dgm:prSet phldrT="[Text]" custT="1"/>
      <dgm:spPr>
        <a:solidFill>
          <a:srgbClr val="FFC000"/>
        </a:solidFill>
      </dgm:spPr>
      <dgm:t>
        <a:bodyPr/>
        <a:lstStyle/>
        <a:p>
          <a:r>
            <a:rPr lang="en-US" sz="1200" b="1" smtClean="0">
              <a:solidFill>
                <a:schemeClr val="bg1"/>
              </a:solidFill>
            </a:rPr>
            <a:t>Integrating</a:t>
          </a:r>
          <a:endParaRPr lang="en-US" sz="1200" b="1" dirty="0">
            <a:solidFill>
              <a:schemeClr val="bg1"/>
            </a:solidFill>
          </a:endParaRPr>
        </a:p>
      </dgm:t>
    </dgm:pt>
    <dgm:pt modelId="{8A6DEE0C-7415-1B46-B881-A8A55317A240}" type="parTrans" cxnId="{A97774FF-A241-1645-A47D-38F9DF6BB8F0}">
      <dgm:prSet/>
      <dgm:spPr/>
      <dgm:t>
        <a:bodyPr/>
        <a:lstStyle/>
        <a:p>
          <a:endParaRPr lang="en-US"/>
        </a:p>
      </dgm:t>
    </dgm:pt>
    <dgm:pt modelId="{9302F808-7434-824A-873C-FF725E727772}" type="sibTrans" cxnId="{A97774FF-A241-1645-A47D-38F9DF6BB8F0}">
      <dgm:prSet/>
      <dgm:spPr>
        <a:solidFill>
          <a:srgbClr val="FFC000"/>
        </a:solidFill>
      </dgm:spPr>
      <dgm:t>
        <a:bodyPr/>
        <a:lstStyle/>
        <a:p>
          <a:endParaRPr lang="en-US" b="1">
            <a:solidFill>
              <a:schemeClr val="bg1"/>
            </a:solidFill>
          </a:endParaRPr>
        </a:p>
      </dgm:t>
    </dgm:pt>
    <dgm:pt modelId="{DAF74D35-049F-BE40-9510-C4DDFA587BE5}">
      <dgm:prSet phldrT="[Text]" custT="1"/>
      <dgm:spPr>
        <a:solidFill>
          <a:srgbClr val="FFC000"/>
        </a:solidFill>
      </dgm:spPr>
      <dgm:t>
        <a:bodyPr/>
        <a:lstStyle/>
        <a:p>
          <a:r>
            <a:rPr lang="en-US" sz="1200" b="1" smtClean="0">
              <a:solidFill>
                <a:schemeClr val="bg1"/>
              </a:solidFill>
            </a:rPr>
            <a:t>Assessing</a:t>
          </a:r>
          <a:endParaRPr lang="en-US" sz="1200" b="1" dirty="0">
            <a:solidFill>
              <a:schemeClr val="bg1"/>
            </a:solidFill>
          </a:endParaRPr>
        </a:p>
      </dgm:t>
    </dgm:pt>
    <dgm:pt modelId="{4B79A69C-AA66-AC41-B34D-0F2BA291AC4B}" type="parTrans" cxnId="{FA22B14F-FA90-E840-9D53-B622BE7B48A0}">
      <dgm:prSet/>
      <dgm:spPr/>
      <dgm:t>
        <a:bodyPr/>
        <a:lstStyle/>
        <a:p>
          <a:endParaRPr lang="en-US"/>
        </a:p>
      </dgm:t>
    </dgm:pt>
    <dgm:pt modelId="{3E9B95AA-DA09-B94C-9B4A-7AA8C630A77E}" type="sibTrans" cxnId="{FA22B14F-FA90-E840-9D53-B622BE7B48A0}">
      <dgm:prSet/>
      <dgm:spPr>
        <a:solidFill>
          <a:srgbClr val="FFC000"/>
        </a:solidFill>
      </dgm:spPr>
      <dgm:t>
        <a:bodyPr/>
        <a:lstStyle/>
        <a:p>
          <a:endParaRPr lang="en-US" b="1">
            <a:solidFill>
              <a:schemeClr val="bg1"/>
            </a:solidFill>
          </a:endParaRPr>
        </a:p>
      </dgm:t>
    </dgm:pt>
    <dgm:pt modelId="{0B204E34-59F3-D84A-B9FB-3716AB91D754}">
      <dgm:prSet phldrT="[Text]" custT="1"/>
      <dgm:spPr>
        <a:solidFill>
          <a:srgbClr val="FFC000"/>
        </a:solidFill>
      </dgm:spPr>
      <dgm:t>
        <a:bodyPr/>
        <a:lstStyle/>
        <a:p>
          <a:r>
            <a:rPr lang="en-US" sz="1200" b="1" dirty="0" smtClean="0">
              <a:solidFill>
                <a:schemeClr val="bg1"/>
              </a:solidFill>
            </a:rPr>
            <a:t>Understanding</a:t>
          </a:r>
          <a:endParaRPr lang="en-US" sz="1200" b="1" dirty="0">
            <a:solidFill>
              <a:schemeClr val="bg1"/>
            </a:solidFill>
          </a:endParaRPr>
        </a:p>
      </dgm:t>
    </dgm:pt>
    <dgm:pt modelId="{E248A968-8485-0341-AEC3-40C888B638B3}" type="parTrans" cxnId="{167E8308-8DBC-5342-800C-48F6B00892B6}">
      <dgm:prSet/>
      <dgm:spPr/>
      <dgm:t>
        <a:bodyPr/>
        <a:lstStyle/>
        <a:p>
          <a:endParaRPr lang="en-US"/>
        </a:p>
      </dgm:t>
    </dgm:pt>
    <dgm:pt modelId="{FAFF40E0-3102-824E-983B-49F29677B074}" type="sibTrans" cxnId="{167E8308-8DBC-5342-800C-48F6B00892B6}">
      <dgm:prSet/>
      <dgm:spPr>
        <a:solidFill>
          <a:srgbClr val="FFC000"/>
        </a:solidFill>
      </dgm:spPr>
      <dgm:t>
        <a:bodyPr/>
        <a:lstStyle/>
        <a:p>
          <a:endParaRPr lang="en-US" b="1">
            <a:solidFill>
              <a:schemeClr val="bg1"/>
            </a:solidFill>
          </a:endParaRPr>
        </a:p>
      </dgm:t>
    </dgm:pt>
    <dgm:pt modelId="{592B2F78-F427-7142-A2F9-A9CEA7FB41C6}">
      <dgm:prSet custT="1"/>
      <dgm:spPr>
        <a:solidFill>
          <a:srgbClr val="FFC000"/>
        </a:solidFill>
      </dgm:spPr>
      <dgm:t>
        <a:bodyPr/>
        <a:lstStyle/>
        <a:p>
          <a:r>
            <a:rPr lang="en-US" sz="1200" b="1" smtClean="0">
              <a:solidFill>
                <a:schemeClr val="bg1"/>
              </a:solidFill>
            </a:rPr>
            <a:t>Revising</a:t>
          </a:r>
          <a:endParaRPr lang="en-US" sz="1200" b="1" dirty="0">
            <a:solidFill>
              <a:schemeClr val="bg1"/>
            </a:solidFill>
          </a:endParaRPr>
        </a:p>
      </dgm:t>
    </dgm:pt>
    <dgm:pt modelId="{6F028E60-C298-F144-805B-4E5DFC62ECFB}" type="parTrans" cxnId="{6AF7B286-5F8A-A841-8E55-7339BFB874C3}">
      <dgm:prSet/>
      <dgm:spPr/>
      <dgm:t>
        <a:bodyPr/>
        <a:lstStyle/>
        <a:p>
          <a:endParaRPr lang="en-US"/>
        </a:p>
      </dgm:t>
    </dgm:pt>
    <dgm:pt modelId="{22E27DEA-CFFB-4A49-8F1B-6C27247DB2CF}" type="sibTrans" cxnId="{6AF7B286-5F8A-A841-8E55-7339BFB874C3}">
      <dgm:prSet/>
      <dgm:spPr>
        <a:solidFill>
          <a:srgbClr val="FFC000"/>
        </a:solidFill>
      </dgm:spPr>
      <dgm:t>
        <a:bodyPr/>
        <a:lstStyle/>
        <a:p>
          <a:endParaRPr lang="en-US" b="1">
            <a:solidFill>
              <a:schemeClr val="bg1"/>
            </a:solidFill>
          </a:endParaRPr>
        </a:p>
      </dgm:t>
    </dgm:pt>
    <dgm:pt modelId="{4009ED91-4B3E-1146-8595-98883C13A284}" type="pres">
      <dgm:prSet presAssocID="{D90AD976-8FBE-6144-AD41-82F048B151B3}" presName="cycle" presStyleCnt="0">
        <dgm:presLayoutVars>
          <dgm:dir/>
          <dgm:resizeHandles val="exact"/>
        </dgm:presLayoutVars>
      </dgm:prSet>
      <dgm:spPr/>
      <dgm:t>
        <a:bodyPr/>
        <a:lstStyle/>
        <a:p>
          <a:endParaRPr lang="en-US"/>
        </a:p>
      </dgm:t>
    </dgm:pt>
    <dgm:pt modelId="{E434F3C4-7BAD-6F44-9C1C-1D08CA22706A}" type="pres">
      <dgm:prSet presAssocID="{8F4F83F0-AA50-4D4C-9A19-9DC932F5DE50}" presName="node" presStyleLbl="node1" presStyleIdx="0" presStyleCnt="6" custScaleX="110091" custScaleY="109478">
        <dgm:presLayoutVars>
          <dgm:bulletEnabled val="1"/>
        </dgm:presLayoutVars>
      </dgm:prSet>
      <dgm:spPr/>
      <dgm:t>
        <a:bodyPr/>
        <a:lstStyle/>
        <a:p>
          <a:endParaRPr lang="en-US"/>
        </a:p>
      </dgm:t>
    </dgm:pt>
    <dgm:pt modelId="{D9ADA3C4-F90B-604D-B214-CF6F7664F63B}" type="pres">
      <dgm:prSet presAssocID="{06911B7E-4240-8948-9FE8-C861EE9287B2}" presName="sibTrans" presStyleLbl="sibTrans2D1" presStyleIdx="0" presStyleCnt="6"/>
      <dgm:spPr/>
      <dgm:t>
        <a:bodyPr/>
        <a:lstStyle/>
        <a:p>
          <a:endParaRPr lang="en-US"/>
        </a:p>
      </dgm:t>
    </dgm:pt>
    <dgm:pt modelId="{BED8DE4C-8B86-D749-AF78-DF28D795EF5F}" type="pres">
      <dgm:prSet presAssocID="{06911B7E-4240-8948-9FE8-C861EE9287B2}" presName="connectorText" presStyleLbl="sibTrans2D1" presStyleIdx="0" presStyleCnt="6"/>
      <dgm:spPr/>
      <dgm:t>
        <a:bodyPr/>
        <a:lstStyle/>
        <a:p>
          <a:endParaRPr lang="en-US"/>
        </a:p>
      </dgm:t>
    </dgm:pt>
    <dgm:pt modelId="{018503B9-5C9A-784B-8699-D3F111BE21CD}" type="pres">
      <dgm:prSet presAssocID="{48D44EE8-3032-F642-893A-04B73E718E53}" presName="node" presStyleLbl="node1" presStyleIdx="1" presStyleCnt="6" custScaleX="111831" custScaleY="116148">
        <dgm:presLayoutVars>
          <dgm:bulletEnabled val="1"/>
        </dgm:presLayoutVars>
      </dgm:prSet>
      <dgm:spPr/>
      <dgm:t>
        <a:bodyPr/>
        <a:lstStyle/>
        <a:p>
          <a:endParaRPr lang="en-US"/>
        </a:p>
      </dgm:t>
    </dgm:pt>
    <dgm:pt modelId="{DB3A48BC-19B8-6449-AC97-E772D4EA70E2}" type="pres">
      <dgm:prSet presAssocID="{29A42EAA-F207-8942-8DF9-9C9E643D5162}" presName="sibTrans" presStyleLbl="sibTrans2D1" presStyleIdx="1" presStyleCnt="6"/>
      <dgm:spPr/>
      <dgm:t>
        <a:bodyPr/>
        <a:lstStyle/>
        <a:p>
          <a:endParaRPr lang="en-US"/>
        </a:p>
      </dgm:t>
    </dgm:pt>
    <dgm:pt modelId="{34224707-6054-3E46-8566-864E8520A96E}" type="pres">
      <dgm:prSet presAssocID="{29A42EAA-F207-8942-8DF9-9C9E643D5162}" presName="connectorText" presStyleLbl="sibTrans2D1" presStyleIdx="1" presStyleCnt="6"/>
      <dgm:spPr/>
      <dgm:t>
        <a:bodyPr/>
        <a:lstStyle/>
        <a:p>
          <a:endParaRPr lang="en-US"/>
        </a:p>
      </dgm:t>
    </dgm:pt>
    <dgm:pt modelId="{9EDD06F6-C637-DA43-8E3C-5DCB6E09821E}" type="pres">
      <dgm:prSet presAssocID="{9014A32A-25E9-6D40-B030-C00AC7E71977}" presName="node" presStyleLbl="node1" presStyleIdx="2" presStyleCnt="6" custScaleX="116242" custScaleY="111677" custRadScaleRad="101772" custRadScaleInc="-1914">
        <dgm:presLayoutVars>
          <dgm:bulletEnabled val="1"/>
        </dgm:presLayoutVars>
      </dgm:prSet>
      <dgm:spPr/>
      <dgm:t>
        <a:bodyPr/>
        <a:lstStyle/>
        <a:p>
          <a:endParaRPr lang="en-US"/>
        </a:p>
      </dgm:t>
    </dgm:pt>
    <dgm:pt modelId="{B13E86A1-749F-6C4F-AC47-6CAE23A447D2}" type="pres">
      <dgm:prSet presAssocID="{9302F808-7434-824A-873C-FF725E727772}" presName="sibTrans" presStyleLbl="sibTrans2D1" presStyleIdx="2" presStyleCnt="6"/>
      <dgm:spPr/>
      <dgm:t>
        <a:bodyPr/>
        <a:lstStyle/>
        <a:p>
          <a:endParaRPr lang="en-US"/>
        </a:p>
      </dgm:t>
    </dgm:pt>
    <dgm:pt modelId="{B7ADF9D9-41FD-F646-8DBF-F112DB7665AE}" type="pres">
      <dgm:prSet presAssocID="{9302F808-7434-824A-873C-FF725E727772}" presName="connectorText" presStyleLbl="sibTrans2D1" presStyleIdx="2" presStyleCnt="6"/>
      <dgm:spPr/>
      <dgm:t>
        <a:bodyPr/>
        <a:lstStyle/>
        <a:p>
          <a:endParaRPr lang="en-US"/>
        </a:p>
      </dgm:t>
    </dgm:pt>
    <dgm:pt modelId="{1B9AA18C-5410-4849-9418-254C9F2932E5}" type="pres">
      <dgm:prSet presAssocID="{DAF74D35-049F-BE40-9510-C4DDFA587BE5}" presName="node" presStyleLbl="node1" presStyleIdx="3" presStyleCnt="6" custScaleX="113647" custScaleY="111690">
        <dgm:presLayoutVars>
          <dgm:bulletEnabled val="1"/>
        </dgm:presLayoutVars>
      </dgm:prSet>
      <dgm:spPr/>
      <dgm:t>
        <a:bodyPr/>
        <a:lstStyle/>
        <a:p>
          <a:endParaRPr lang="en-US"/>
        </a:p>
      </dgm:t>
    </dgm:pt>
    <dgm:pt modelId="{77840049-E2B1-F74C-A26D-544546AAD0FE}" type="pres">
      <dgm:prSet presAssocID="{3E9B95AA-DA09-B94C-9B4A-7AA8C630A77E}" presName="sibTrans" presStyleLbl="sibTrans2D1" presStyleIdx="3" presStyleCnt="6"/>
      <dgm:spPr/>
      <dgm:t>
        <a:bodyPr/>
        <a:lstStyle/>
        <a:p>
          <a:endParaRPr lang="en-US"/>
        </a:p>
      </dgm:t>
    </dgm:pt>
    <dgm:pt modelId="{8A66F4CE-4671-1340-993F-D2A630A4FD47}" type="pres">
      <dgm:prSet presAssocID="{3E9B95AA-DA09-B94C-9B4A-7AA8C630A77E}" presName="connectorText" presStyleLbl="sibTrans2D1" presStyleIdx="3" presStyleCnt="6"/>
      <dgm:spPr/>
      <dgm:t>
        <a:bodyPr/>
        <a:lstStyle/>
        <a:p>
          <a:endParaRPr lang="en-US"/>
        </a:p>
      </dgm:t>
    </dgm:pt>
    <dgm:pt modelId="{0664E314-ABE4-9540-85EC-C29242E7937D}" type="pres">
      <dgm:prSet presAssocID="{592B2F78-F427-7142-A2F9-A9CEA7FB41C6}" presName="node" presStyleLbl="node1" presStyleIdx="4" presStyleCnt="6" custScaleX="108831" custScaleY="109696">
        <dgm:presLayoutVars>
          <dgm:bulletEnabled val="1"/>
        </dgm:presLayoutVars>
      </dgm:prSet>
      <dgm:spPr/>
      <dgm:t>
        <a:bodyPr/>
        <a:lstStyle/>
        <a:p>
          <a:endParaRPr lang="en-US"/>
        </a:p>
      </dgm:t>
    </dgm:pt>
    <dgm:pt modelId="{0B904075-E105-5C43-B522-E8ABE814DB23}" type="pres">
      <dgm:prSet presAssocID="{22E27DEA-CFFB-4A49-8F1B-6C27247DB2CF}" presName="sibTrans" presStyleLbl="sibTrans2D1" presStyleIdx="4" presStyleCnt="6"/>
      <dgm:spPr/>
      <dgm:t>
        <a:bodyPr/>
        <a:lstStyle/>
        <a:p>
          <a:endParaRPr lang="en-US"/>
        </a:p>
      </dgm:t>
    </dgm:pt>
    <dgm:pt modelId="{2953DEDE-9DEC-1049-9FD2-92D5E8B8762A}" type="pres">
      <dgm:prSet presAssocID="{22E27DEA-CFFB-4A49-8F1B-6C27247DB2CF}" presName="connectorText" presStyleLbl="sibTrans2D1" presStyleIdx="4" presStyleCnt="6"/>
      <dgm:spPr/>
      <dgm:t>
        <a:bodyPr/>
        <a:lstStyle/>
        <a:p>
          <a:endParaRPr lang="en-US"/>
        </a:p>
      </dgm:t>
    </dgm:pt>
    <dgm:pt modelId="{2E91F40A-4612-2A4E-96C1-EFA24D6726A1}" type="pres">
      <dgm:prSet presAssocID="{0B204E34-59F3-D84A-B9FB-3716AB91D754}" presName="node" presStyleLbl="node1" presStyleIdx="5" presStyleCnt="6" custScaleX="107472" custScaleY="102258">
        <dgm:presLayoutVars>
          <dgm:bulletEnabled val="1"/>
        </dgm:presLayoutVars>
      </dgm:prSet>
      <dgm:spPr/>
      <dgm:t>
        <a:bodyPr/>
        <a:lstStyle/>
        <a:p>
          <a:endParaRPr lang="en-US"/>
        </a:p>
      </dgm:t>
    </dgm:pt>
    <dgm:pt modelId="{EEFFAF50-7910-754E-8A03-4B607F0B37C9}" type="pres">
      <dgm:prSet presAssocID="{FAFF40E0-3102-824E-983B-49F29677B074}" presName="sibTrans" presStyleLbl="sibTrans2D1" presStyleIdx="5" presStyleCnt="6"/>
      <dgm:spPr/>
      <dgm:t>
        <a:bodyPr/>
        <a:lstStyle/>
        <a:p>
          <a:endParaRPr lang="en-US"/>
        </a:p>
      </dgm:t>
    </dgm:pt>
    <dgm:pt modelId="{790B6BDA-D757-8E4B-A3D8-66647F019072}" type="pres">
      <dgm:prSet presAssocID="{FAFF40E0-3102-824E-983B-49F29677B074}" presName="connectorText" presStyleLbl="sibTrans2D1" presStyleIdx="5" presStyleCnt="6"/>
      <dgm:spPr/>
      <dgm:t>
        <a:bodyPr/>
        <a:lstStyle/>
        <a:p>
          <a:endParaRPr lang="en-US"/>
        </a:p>
      </dgm:t>
    </dgm:pt>
  </dgm:ptLst>
  <dgm:cxnLst>
    <dgm:cxn modelId="{8F922F37-4456-4E2B-BFFF-A6315374F562}" type="presOf" srcId="{29A42EAA-F207-8942-8DF9-9C9E643D5162}" destId="{34224707-6054-3E46-8566-864E8520A96E}" srcOrd="1" destOrd="0" presId="urn:microsoft.com/office/officeart/2005/8/layout/cycle2"/>
    <dgm:cxn modelId="{9C09876D-5FD3-43CD-97A9-CF79578DF3FC}" type="presOf" srcId="{FAFF40E0-3102-824E-983B-49F29677B074}" destId="{EEFFAF50-7910-754E-8A03-4B607F0B37C9}" srcOrd="0" destOrd="0" presId="urn:microsoft.com/office/officeart/2005/8/layout/cycle2"/>
    <dgm:cxn modelId="{6AF7B286-5F8A-A841-8E55-7339BFB874C3}" srcId="{D90AD976-8FBE-6144-AD41-82F048B151B3}" destId="{592B2F78-F427-7142-A2F9-A9CEA7FB41C6}" srcOrd="4" destOrd="0" parTransId="{6F028E60-C298-F144-805B-4E5DFC62ECFB}" sibTransId="{22E27DEA-CFFB-4A49-8F1B-6C27247DB2CF}"/>
    <dgm:cxn modelId="{A97774FF-A241-1645-A47D-38F9DF6BB8F0}" srcId="{D90AD976-8FBE-6144-AD41-82F048B151B3}" destId="{9014A32A-25E9-6D40-B030-C00AC7E71977}" srcOrd="2" destOrd="0" parTransId="{8A6DEE0C-7415-1B46-B881-A8A55317A240}" sibTransId="{9302F808-7434-824A-873C-FF725E727772}"/>
    <dgm:cxn modelId="{3F07237D-3F9B-44EC-BE5E-CD4CC1D12D27}" type="presOf" srcId="{48D44EE8-3032-F642-893A-04B73E718E53}" destId="{018503B9-5C9A-784B-8699-D3F111BE21CD}" srcOrd="0" destOrd="0" presId="urn:microsoft.com/office/officeart/2005/8/layout/cycle2"/>
    <dgm:cxn modelId="{FA22B14F-FA90-E840-9D53-B622BE7B48A0}" srcId="{D90AD976-8FBE-6144-AD41-82F048B151B3}" destId="{DAF74D35-049F-BE40-9510-C4DDFA587BE5}" srcOrd="3" destOrd="0" parTransId="{4B79A69C-AA66-AC41-B34D-0F2BA291AC4B}" sibTransId="{3E9B95AA-DA09-B94C-9B4A-7AA8C630A77E}"/>
    <dgm:cxn modelId="{1C93758C-7A4C-4BC5-B8D2-664EDA56D231}" type="presOf" srcId="{22E27DEA-CFFB-4A49-8F1B-6C27247DB2CF}" destId="{2953DEDE-9DEC-1049-9FD2-92D5E8B8762A}" srcOrd="1" destOrd="0" presId="urn:microsoft.com/office/officeart/2005/8/layout/cycle2"/>
    <dgm:cxn modelId="{05289B77-8C32-7D45-B989-DEAAABE12385}" srcId="{D90AD976-8FBE-6144-AD41-82F048B151B3}" destId="{48D44EE8-3032-F642-893A-04B73E718E53}" srcOrd="1" destOrd="0" parTransId="{1EF6B647-6918-C54F-8760-616827322F7C}" sibTransId="{29A42EAA-F207-8942-8DF9-9C9E643D5162}"/>
    <dgm:cxn modelId="{DD11B1B2-9508-42FC-838F-1614809B1077}" type="presOf" srcId="{D90AD976-8FBE-6144-AD41-82F048B151B3}" destId="{4009ED91-4B3E-1146-8595-98883C13A284}" srcOrd="0" destOrd="0" presId="urn:microsoft.com/office/officeart/2005/8/layout/cycle2"/>
    <dgm:cxn modelId="{D25A2828-C7AD-4EEC-939C-9DC65FF28F0E}" type="presOf" srcId="{29A42EAA-F207-8942-8DF9-9C9E643D5162}" destId="{DB3A48BC-19B8-6449-AC97-E772D4EA70E2}" srcOrd="0" destOrd="0" presId="urn:microsoft.com/office/officeart/2005/8/layout/cycle2"/>
    <dgm:cxn modelId="{8C5B82AD-D40D-4BBA-8CAE-57E13FC7FF3C}" type="presOf" srcId="{9302F808-7434-824A-873C-FF725E727772}" destId="{B7ADF9D9-41FD-F646-8DBF-F112DB7665AE}" srcOrd="1" destOrd="0" presId="urn:microsoft.com/office/officeart/2005/8/layout/cycle2"/>
    <dgm:cxn modelId="{83F88F92-C1B9-4EC8-A28A-743EC3F2D7DA}" type="presOf" srcId="{592B2F78-F427-7142-A2F9-A9CEA7FB41C6}" destId="{0664E314-ABE4-9540-85EC-C29242E7937D}" srcOrd="0" destOrd="0" presId="urn:microsoft.com/office/officeart/2005/8/layout/cycle2"/>
    <dgm:cxn modelId="{011A85BD-8845-4344-BD3A-788E376A8F8A}" type="presOf" srcId="{FAFF40E0-3102-824E-983B-49F29677B074}" destId="{790B6BDA-D757-8E4B-A3D8-66647F019072}" srcOrd="1" destOrd="0" presId="urn:microsoft.com/office/officeart/2005/8/layout/cycle2"/>
    <dgm:cxn modelId="{F93D7B50-A3C0-4126-93B8-8E6B50A505AA}" type="presOf" srcId="{22E27DEA-CFFB-4A49-8F1B-6C27247DB2CF}" destId="{0B904075-E105-5C43-B522-E8ABE814DB23}" srcOrd="0" destOrd="0" presId="urn:microsoft.com/office/officeart/2005/8/layout/cycle2"/>
    <dgm:cxn modelId="{B77D7899-6E58-465C-BEB2-9B5B8E3C3366}" type="presOf" srcId="{9302F808-7434-824A-873C-FF725E727772}" destId="{B13E86A1-749F-6C4F-AC47-6CAE23A447D2}" srcOrd="0" destOrd="0" presId="urn:microsoft.com/office/officeart/2005/8/layout/cycle2"/>
    <dgm:cxn modelId="{533D0D81-1650-41A5-B49F-5A5BCA50A664}" type="presOf" srcId="{8F4F83F0-AA50-4D4C-9A19-9DC932F5DE50}" destId="{E434F3C4-7BAD-6F44-9C1C-1D08CA22706A}" srcOrd="0" destOrd="0" presId="urn:microsoft.com/office/officeart/2005/8/layout/cycle2"/>
    <dgm:cxn modelId="{619BDD43-B623-4EF4-859B-9318C59667A5}" type="presOf" srcId="{3E9B95AA-DA09-B94C-9B4A-7AA8C630A77E}" destId="{8A66F4CE-4671-1340-993F-D2A630A4FD47}" srcOrd="1" destOrd="0" presId="urn:microsoft.com/office/officeart/2005/8/layout/cycle2"/>
    <dgm:cxn modelId="{17036A70-C3A4-4D89-B9E2-E88C99D816BA}" type="presOf" srcId="{DAF74D35-049F-BE40-9510-C4DDFA587BE5}" destId="{1B9AA18C-5410-4849-9418-254C9F2932E5}" srcOrd="0" destOrd="0" presId="urn:microsoft.com/office/officeart/2005/8/layout/cycle2"/>
    <dgm:cxn modelId="{2960280A-2B9F-431D-B3A3-629A50656D75}" type="presOf" srcId="{3E9B95AA-DA09-B94C-9B4A-7AA8C630A77E}" destId="{77840049-E2B1-F74C-A26D-544546AAD0FE}" srcOrd="0" destOrd="0" presId="urn:microsoft.com/office/officeart/2005/8/layout/cycle2"/>
    <dgm:cxn modelId="{167E8308-8DBC-5342-800C-48F6B00892B6}" srcId="{D90AD976-8FBE-6144-AD41-82F048B151B3}" destId="{0B204E34-59F3-D84A-B9FB-3716AB91D754}" srcOrd="5" destOrd="0" parTransId="{E248A968-8485-0341-AEC3-40C888B638B3}" sibTransId="{FAFF40E0-3102-824E-983B-49F29677B074}"/>
    <dgm:cxn modelId="{8A16DD71-18AC-C341-B739-BBDC096F7D5B}" srcId="{D90AD976-8FBE-6144-AD41-82F048B151B3}" destId="{8F4F83F0-AA50-4D4C-9A19-9DC932F5DE50}" srcOrd="0" destOrd="0" parTransId="{B4730EE6-DFBF-4248-BE1F-649C8861B9F5}" sibTransId="{06911B7E-4240-8948-9FE8-C861EE9287B2}"/>
    <dgm:cxn modelId="{A23C55B8-EAFE-4889-BBF0-D44AFABCFBD6}" type="presOf" srcId="{9014A32A-25E9-6D40-B030-C00AC7E71977}" destId="{9EDD06F6-C637-DA43-8E3C-5DCB6E09821E}" srcOrd="0" destOrd="0" presId="urn:microsoft.com/office/officeart/2005/8/layout/cycle2"/>
    <dgm:cxn modelId="{2D29B0EE-BB22-4907-BB69-70C756960D82}" type="presOf" srcId="{06911B7E-4240-8948-9FE8-C861EE9287B2}" destId="{D9ADA3C4-F90B-604D-B214-CF6F7664F63B}" srcOrd="0" destOrd="0" presId="urn:microsoft.com/office/officeart/2005/8/layout/cycle2"/>
    <dgm:cxn modelId="{0964580C-10BE-40B1-8119-83DBEE33CFE5}" type="presOf" srcId="{06911B7E-4240-8948-9FE8-C861EE9287B2}" destId="{BED8DE4C-8B86-D749-AF78-DF28D795EF5F}" srcOrd="1" destOrd="0" presId="urn:microsoft.com/office/officeart/2005/8/layout/cycle2"/>
    <dgm:cxn modelId="{B2CE3C1E-0AFC-427B-BB15-CC77583E5720}" type="presOf" srcId="{0B204E34-59F3-D84A-B9FB-3716AB91D754}" destId="{2E91F40A-4612-2A4E-96C1-EFA24D6726A1}" srcOrd="0" destOrd="0" presId="urn:microsoft.com/office/officeart/2005/8/layout/cycle2"/>
    <dgm:cxn modelId="{0959478B-84FA-4EF6-9FB5-6483A3534D1F}" type="presParOf" srcId="{4009ED91-4B3E-1146-8595-98883C13A284}" destId="{E434F3C4-7BAD-6F44-9C1C-1D08CA22706A}" srcOrd="0" destOrd="0" presId="urn:microsoft.com/office/officeart/2005/8/layout/cycle2"/>
    <dgm:cxn modelId="{6A4F51CB-E1D3-4DA8-81CE-C36D59501465}" type="presParOf" srcId="{4009ED91-4B3E-1146-8595-98883C13A284}" destId="{D9ADA3C4-F90B-604D-B214-CF6F7664F63B}" srcOrd="1" destOrd="0" presId="urn:microsoft.com/office/officeart/2005/8/layout/cycle2"/>
    <dgm:cxn modelId="{4B3448EE-343B-47B0-94C2-41A51C4D7055}" type="presParOf" srcId="{D9ADA3C4-F90B-604D-B214-CF6F7664F63B}" destId="{BED8DE4C-8B86-D749-AF78-DF28D795EF5F}" srcOrd="0" destOrd="0" presId="urn:microsoft.com/office/officeart/2005/8/layout/cycle2"/>
    <dgm:cxn modelId="{CACD79EE-5DC6-4EBF-A948-2320ACD2D753}" type="presParOf" srcId="{4009ED91-4B3E-1146-8595-98883C13A284}" destId="{018503B9-5C9A-784B-8699-D3F111BE21CD}" srcOrd="2" destOrd="0" presId="urn:microsoft.com/office/officeart/2005/8/layout/cycle2"/>
    <dgm:cxn modelId="{FC107EEB-BCAB-470B-8279-BEDD04B80D0D}" type="presParOf" srcId="{4009ED91-4B3E-1146-8595-98883C13A284}" destId="{DB3A48BC-19B8-6449-AC97-E772D4EA70E2}" srcOrd="3" destOrd="0" presId="urn:microsoft.com/office/officeart/2005/8/layout/cycle2"/>
    <dgm:cxn modelId="{E6A6F472-B9C4-4AC1-8D0A-9A47AB3CE75E}" type="presParOf" srcId="{DB3A48BC-19B8-6449-AC97-E772D4EA70E2}" destId="{34224707-6054-3E46-8566-864E8520A96E}" srcOrd="0" destOrd="0" presId="urn:microsoft.com/office/officeart/2005/8/layout/cycle2"/>
    <dgm:cxn modelId="{343A2177-EB55-407B-8ED5-82CBCF245FF6}" type="presParOf" srcId="{4009ED91-4B3E-1146-8595-98883C13A284}" destId="{9EDD06F6-C637-DA43-8E3C-5DCB6E09821E}" srcOrd="4" destOrd="0" presId="urn:microsoft.com/office/officeart/2005/8/layout/cycle2"/>
    <dgm:cxn modelId="{37B8AA1C-FC50-4119-A4B2-0845CBEFD84F}" type="presParOf" srcId="{4009ED91-4B3E-1146-8595-98883C13A284}" destId="{B13E86A1-749F-6C4F-AC47-6CAE23A447D2}" srcOrd="5" destOrd="0" presId="urn:microsoft.com/office/officeart/2005/8/layout/cycle2"/>
    <dgm:cxn modelId="{1C6C8E6A-8EEC-4782-9D69-5C05388FD9AC}" type="presParOf" srcId="{B13E86A1-749F-6C4F-AC47-6CAE23A447D2}" destId="{B7ADF9D9-41FD-F646-8DBF-F112DB7665AE}" srcOrd="0" destOrd="0" presId="urn:microsoft.com/office/officeart/2005/8/layout/cycle2"/>
    <dgm:cxn modelId="{58492711-D50D-4934-8D62-B2BB8ABE0BA1}" type="presParOf" srcId="{4009ED91-4B3E-1146-8595-98883C13A284}" destId="{1B9AA18C-5410-4849-9418-254C9F2932E5}" srcOrd="6" destOrd="0" presId="urn:microsoft.com/office/officeart/2005/8/layout/cycle2"/>
    <dgm:cxn modelId="{51B1CCAF-1622-4982-87B8-C5D10D83EFEF}" type="presParOf" srcId="{4009ED91-4B3E-1146-8595-98883C13A284}" destId="{77840049-E2B1-F74C-A26D-544546AAD0FE}" srcOrd="7" destOrd="0" presId="urn:microsoft.com/office/officeart/2005/8/layout/cycle2"/>
    <dgm:cxn modelId="{E44D8DCC-5838-4A40-B5FB-536C4654FABC}" type="presParOf" srcId="{77840049-E2B1-F74C-A26D-544546AAD0FE}" destId="{8A66F4CE-4671-1340-993F-D2A630A4FD47}" srcOrd="0" destOrd="0" presId="urn:microsoft.com/office/officeart/2005/8/layout/cycle2"/>
    <dgm:cxn modelId="{ECC57518-630D-4F97-B1E1-64BE95CF856D}" type="presParOf" srcId="{4009ED91-4B3E-1146-8595-98883C13A284}" destId="{0664E314-ABE4-9540-85EC-C29242E7937D}" srcOrd="8" destOrd="0" presId="urn:microsoft.com/office/officeart/2005/8/layout/cycle2"/>
    <dgm:cxn modelId="{93C44A8E-4201-419F-AFB7-E9D86AA25253}" type="presParOf" srcId="{4009ED91-4B3E-1146-8595-98883C13A284}" destId="{0B904075-E105-5C43-B522-E8ABE814DB23}" srcOrd="9" destOrd="0" presId="urn:microsoft.com/office/officeart/2005/8/layout/cycle2"/>
    <dgm:cxn modelId="{E29B8903-E50B-4BF4-A0D1-96A10A0141CC}" type="presParOf" srcId="{0B904075-E105-5C43-B522-E8ABE814DB23}" destId="{2953DEDE-9DEC-1049-9FD2-92D5E8B8762A}" srcOrd="0" destOrd="0" presId="urn:microsoft.com/office/officeart/2005/8/layout/cycle2"/>
    <dgm:cxn modelId="{34BD11CB-378D-4C78-86DC-E43056FD747B}" type="presParOf" srcId="{4009ED91-4B3E-1146-8595-98883C13A284}" destId="{2E91F40A-4612-2A4E-96C1-EFA24D6726A1}" srcOrd="10" destOrd="0" presId="urn:microsoft.com/office/officeart/2005/8/layout/cycle2"/>
    <dgm:cxn modelId="{6881DB8F-3108-4BD0-A708-8F09A5C96AA6}" type="presParOf" srcId="{4009ED91-4B3E-1146-8595-98883C13A284}" destId="{EEFFAF50-7910-754E-8A03-4B607F0B37C9}" srcOrd="11" destOrd="0" presId="urn:microsoft.com/office/officeart/2005/8/layout/cycle2"/>
    <dgm:cxn modelId="{35DEC73D-B00E-4C7E-8F2C-B5868678FE6E}" type="presParOf" srcId="{EEFFAF50-7910-754E-8A03-4B607F0B37C9}" destId="{790B6BDA-D757-8E4B-A3D8-66647F019072}"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D90AD976-8FBE-6144-AD41-82F048B151B3}" type="doc">
      <dgm:prSet loTypeId="urn:microsoft.com/office/officeart/2005/8/layout/cycle2" loCatId="" qsTypeId="urn:microsoft.com/office/officeart/2005/8/quickstyle/simple2" qsCatId="simple" csTypeId="urn:microsoft.com/office/officeart/2005/8/colors/accent1_2" csCatId="accent1" phldr="1"/>
      <dgm:spPr/>
      <dgm:t>
        <a:bodyPr/>
        <a:lstStyle/>
        <a:p>
          <a:endParaRPr lang="en-US"/>
        </a:p>
      </dgm:t>
    </dgm:pt>
    <dgm:pt modelId="{8F4F83F0-AA50-4D4C-9A19-9DC932F5DE50}">
      <dgm:prSet phldrT="[Text]" custT="1"/>
      <dgm:spPr>
        <a:solidFill>
          <a:srgbClr val="FFC000"/>
        </a:solidFill>
      </dgm:spPr>
      <dgm:t>
        <a:bodyPr/>
        <a:lstStyle/>
        <a:p>
          <a:r>
            <a:rPr lang="en-US" sz="1200" b="1" smtClean="0">
              <a:solidFill>
                <a:schemeClr val="bg1"/>
              </a:solidFill>
            </a:rPr>
            <a:t>Selecting</a:t>
          </a:r>
          <a:endParaRPr lang="en-US" sz="1200" b="1" dirty="0">
            <a:solidFill>
              <a:schemeClr val="bg1"/>
            </a:solidFill>
          </a:endParaRPr>
        </a:p>
      </dgm:t>
    </dgm:pt>
    <dgm:pt modelId="{B4730EE6-DFBF-4248-BE1F-649C8861B9F5}" type="parTrans" cxnId="{8A16DD71-18AC-C341-B739-BBDC096F7D5B}">
      <dgm:prSet/>
      <dgm:spPr/>
      <dgm:t>
        <a:bodyPr/>
        <a:lstStyle/>
        <a:p>
          <a:endParaRPr lang="en-US"/>
        </a:p>
      </dgm:t>
    </dgm:pt>
    <dgm:pt modelId="{06911B7E-4240-8948-9FE8-C861EE9287B2}" type="sibTrans" cxnId="{8A16DD71-18AC-C341-B739-BBDC096F7D5B}">
      <dgm:prSet/>
      <dgm:spPr>
        <a:solidFill>
          <a:srgbClr val="FFC000"/>
        </a:solidFill>
      </dgm:spPr>
      <dgm:t>
        <a:bodyPr/>
        <a:lstStyle/>
        <a:p>
          <a:endParaRPr lang="en-US" b="1">
            <a:solidFill>
              <a:schemeClr val="bg1"/>
            </a:solidFill>
          </a:endParaRPr>
        </a:p>
      </dgm:t>
    </dgm:pt>
    <dgm:pt modelId="{48D44EE8-3032-F642-893A-04B73E718E53}">
      <dgm:prSet phldrT="[Text]" custT="1"/>
      <dgm:spPr>
        <a:solidFill>
          <a:srgbClr val="FFC000"/>
        </a:solidFill>
      </dgm:spPr>
      <dgm:t>
        <a:bodyPr/>
        <a:lstStyle/>
        <a:p>
          <a:r>
            <a:rPr lang="en-US" sz="1200" b="1" smtClean="0">
              <a:solidFill>
                <a:schemeClr val="bg1"/>
              </a:solidFill>
            </a:rPr>
            <a:t>Tailoring</a:t>
          </a:r>
          <a:endParaRPr lang="en-US" sz="1200" b="1" dirty="0">
            <a:solidFill>
              <a:schemeClr val="bg1"/>
            </a:solidFill>
          </a:endParaRPr>
        </a:p>
      </dgm:t>
    </dgm:pt>
    <dgm:pt modelId="{1EF6B647-6918-C54F-8760-616827322F7C}" type="parTrans" cxnId="{05289B77-8C32-7D45-B989-DEAAABE12385}">
      <dgm:prSet/>
      <dgm:spPr/>
      <dgm:t>
        <a:bodyPr/>
        <a:lstStyle/>
        <a:p>
          <a:endParaRPr lang="en-US"/>
        </a:p>
      </dgm:t>
    </dgm:pt>
    <dgm:pt modelId="{29A42EAA-F207-8942-8DF9-9C9E643D5162}" type="sibTrans" cxnId="{05289B77-8C32-7D45-B989-DEAAABE12385}">
      <dgm:prSet/>
      <dgm:spPr>
        <a:solidFill>
          <a:srgbClr val="FFC000"/>
        </a:solidFill>
      </dgm:spPr>
      <dgm:t>
        <a:bodyPr/>
        <a:lstStyle/>
        <a:p>
          <a:endParaRPr lang="en-US" b="1">
            <a:solidFill>
              <a:schemeClr val="bg1"/>
            </a:solidFill>
          </a:endParaRPr>
        </a:p>
      </dgm:t>
    </dgm:pt>
    <dgm:pt modelId="{9014A32A-25E9-6D40-B030-C00AC7E71977}">
      <dgm:prSet phldrT="[Text]" custT="1"/>
      <dgm:spPr>
        <a:solidFill>
          <a:srgbClr val="FFC000"/>
        </a:solidFill>
      </dgm:spPr>
      <dgm:t>
        <a:bodyPr/>
        <a:lstStyle/>
        <a:p>
          <a:r>
            <a:rPr lang="en-US" sz="1200" b="1" smtClean="0">
              <a:solidFill>
                <a:schemeClr val="bg1"/>
              </a:solidFill>
            </a:rPr>
            <a:t>Integrating</a:t>
          </a:r>
          <a:endParaRPr lang="en-US" sz="1200" b="1" dirty="0">
            <a:solidFill>
              <a:schemeClr val="bg1"/>
            </a:solidFill>
          </a:endParaRPr>
        </a:p>
      </dgm:t>
    </dgm:pt>
    <dgm:pt modelId="{8A6DEE0C-7415-1B46-B881-A8A55317A240}" type="parTrans" cxnId="{A97774FF-A241-1645-A47D-38F9DF6BB8F0}">
      <dgm:prSet/>
      <dgm:spPr/>
      <dgm:t>
        <a:bodyPr/>
        <a:lstStyle/>
        <a:p>
          <a:endParaRPr lang="en-US"/>
        </a:p>
      </dgm:t>
    </dgm:pt>
    <dgm:pt modelId="{9302F808-7434-824A-873C-FF725E727772}" type="sibTrans" cxnId="{A97774FF-A241-1645-A47D-38F9DF6BB8F0}">
      <dgm:prSet/>
      <dgm:spPr>
        <a:solidFill>
          <a:srgbClr val="FFC000"/>
        </a:solidFill>
      </dgm:spPr>
      <dgm:t>
        <a:bodyPr/>
        <a:lstStyle/>
        <a:p>
          <a:endParaRPr lang="en-US" b="1">
            <a:solidFill>
              <a:schemeClr val="bg1"/>
            </a:solidFill>
          </a:endParaRPr>
        </a:p>
      </dgm:t>
    </dgm:pt>
    <dgm:pt modelId="{DAF74D35-049F-BE40-9510-C4DDFA587BE5}">
      <dgm:prSet phldrT="[Text]" custT="1"/>
      <dgm:spPr>
        <a:solidFill>
          <a:srgbClr val="FFC000"/>
        </a:solidFill>
      </dgm:spPr>
      <dgm:t>
        <a:bodyPr/>
        <a:lstStyle/>
        <a:p>
          <a:r>
            <a:rPr lang="en-US" sz="1200" b="1" smtClean="0">
              <a:solidFill>
                <a:schemeClr val="bg1"/>
              </a:solidFill>
            </a:rPr>
            <a:t>Assessing</a:t>
          </a:r>
          <a:endParaRPr lang="en-US" sz="1200" b="1" dirty="0">
            <a:solidFill>
              <a:schemeClr val="bg1"/>
            </a:solidFill>
          </a:endParaRPr>
        </a:p>
      </dgm:t>
    </dgm:pt>
    <dgm:pt modelId="{4B79A69C-AA66-AC41-B34D-0F2BA291AC4B}" type="parTrans" cxnId="{FA22B14F-FA90-E840-9D53-B622BE7B48A0}">
      <dgm:prSet/>
      <dgm:spPr/>
      <dgm:t>
        <a:bodyPr/>
        <a:lstStyle/>
        <a:p>
          <a:endParaRPr lang="en-US"/>
        </a:p>
      </dgm:t>
    </dgm:pt>
    <dgm:pt modelId="{3E9B95AA-DA09-B94C-9B4A-7AA8C630A77E}" type="sibTrans" cxnId="{FA22B14F-FA90-E840-9D53-B622BE7B48A0}">
      <dgm:prSet/>
      <dgm:spPr>
        <a:solidFill>
          <a:srgbClr val="FFC000"/>
        </a:solidFill>
      </dgm:spPr>
      <dgm:t>
        <a:bodyPr/>
        <a:lstStyle/>
        <a:p>
          <a:endParaRPr lang="en-US" b="1">
            <a:solidFill>
              <a:schemeClr val="bg1"/>
            </a:solidFill>
          </a:endParaRPr>
        </a:p>
      </dgm:t>
    </dgm:pt>
    <dgm:pt modelId="{0B204E34-59F3-D84A-B9FB-3716AB91D754}">
      <dgm:prSet phldrT="[Text]" custT="1"/>
      <dgm:spPr>
        <a:solidFill>
          <a:srgbClr val="FFC000"/>
        </a:solidFill>
      </dgm:spPr>
      <dgm:t>
        <a:bodyPr/>
        <a:lstStyle/>
        <a:p>
          <a:r>
            <a:rPr lang="en-US" sz="1200" b="1" dirty="0" smtClean="0">
              <a:solidFill>
                <a:schemeClr val="bg1"/>
              </a:solidFill>
            </a:rPr>
            <a:t>Understanding</a:t>
          </a:r>
          <a:endParaRPr lang="en-US" sz="1200" b="1" dirty="0">
            <a:solidFill>
              <a:schemeClr val="bg1"/>
            </a:solidFill>
          </a:endParaRPr>
        </a:p>
      </dgm:t>
    </dgm:pt>
    <dgm:pt modelId="{E248A968-8485-0341-AEC3-40C888B638B3}" type="parTrans" cxnId="{167E8308-8DBC-5342-800C-48F6B00892B6}">
      <dgm:prSet/>
      <dgm:spPr/>
      <dgm:t>
        <a:bodyPr/>
        <a:lstStyle/>
        <a:p>
          <a:endParaRPr lang="en-US"/>
        </a:p>
      </dgm:t>
    </dgm:pt>
    <dgm:pt modelId="{FAFF40E0-3102-824E-983B-49F29677B074}" type="sibTrans" cxnId="{167E8308-8DBC-5342-800C-48F6B00892B6}">
      <dgm:prSet/>
      <dgm:spPr>
        <a:solidFill>
          <a:srgbClr val="FFC000"/>
        </a:solidFill>
      </dgm:spPr>
      <dgm:t>
        <a:bodyPr/>
        <a:lstStyle/>
        <a:p>
          <a:endParaRPr lang="en-US" b="1">
            <a:solidFill>
              <a:schemeClr val="bg1"/>
            </a:solidFill>
          </a:endParaRPr>
        </a:p>
      </dgm:t>
    </dgm:pt>
    <dgm:pt modelId="{592B2F78-F427-7142-A2F9-A9CEA7FB41C6}">
      <dgm:prSet custT="1"/>
      <dgm:spPr>
        <a:solidFill>
          <a:srgbClr val="FFC000"/>
        </a:solidFill>
      </dgm:spPr>
      <dgm:t>
        <a:bodyPr/>
        <a:lstStyle/>
        <a:p>
          <a:r>
            <a:rPr lang="en-US" sz="1200" b="1" smtClean="0">
              <a:solidFill>
                <a:schemeClr val="bg1"/>
              </a:solidFill>
            </a:rPr>
            <a:t>Revising</a:t>
          </a:r>
          <a:endParaRPr lang="en-US" sz="1200" b="1" dirty="0">
            <a:solidFill>
              <a:schemeClr val="bg1"/>
            </a:solidFill>
          </a:endParaRPr>
        </a:p>
      </dgm:t>
    </dgm:pt>
    <dgm:pt modelId="{6F028E60-C298-F144-805B-4E5DFC62ECFB}" type="parTrans" cxnId="{6AF7B286-5F8A-A841-8E55-7339BFB874C3}">
      <dgm:prSet/>
      <dgm:spPr/>
      <dgm:t>
        <a:bodyPr/>
        <a:lstStyle/>
        <a:p>
          <a:endParaRPr lang="en-US"/>
        </a:p>
      </dgm:t>
    </dgm:pt>
    <dgm:pt modelId="{22E27DEA-CFFB-4A49-8F1B-6C27247DB2CF}" type="sibTrans" cxnId="{6AF7B286-5F8A-A841-8E55-7339BFB874C3}">
      <dgm:prSet/>
      <dgm:spPr>
        <a:solidFill>
          <a:srgbClr val="FFC000"/>
        </a:solidFill>
      </dgm:spPr>
      <dgm:t>
        <a:bodyPr/>
        <a:lstStyle/>
        <a:p>
          <a:endParaRPr lang="en-US" b="1">
            <a:solidFill>
              <a:schemeClr val="bg1"/>
            </a:solidFill>
          </a:endParaRPr>
        </a:p>
      </dgm:t>
    </dgm:pt>
    <dgm:pt modelId="{4009ED91-4B3E-1146-8595-98883C13A284}" type="pres">
      <dgm:prSet presAssocID="{D90AD976-8FBE-6144-AD41-82F048B151B3}" presName="cycle" presStyleCnt="0">
        <dgm:presLayoutVars>
          <dgm:dir/>
          <dgm:resizeHandles val="exact"/>
        </dgm:presLayoutVars>
      </dgm:prSet>
      <dgm:spPr/>
      <dgm:t>
        <a:bodyPr/>
        <a:lstStyle/>
        <a:p>
          <a:endParaRPr lang="en-US"/>
        </a:p>
      </dgm:t>
    </dgm:pt>
    <dgm:pt modelId="{E434F3C4-7BAD-6F44-9C1C-1D08CA22706A}" type="pres">
      <dgm:prSet presAssocID="{8F4F83F0-AA50-4D4C-9A19-9DC932F5DE50}" presName="node" presStyleLbl="node1" presStyleIdx="0" presStyleCnt="6" custScaleX="110091" custScaleY="109478">
        <dgm:presLayoutVars>
          <dgm:bulletEnabled val="1"/>
        </dgm:presLayoutVars>
      </dgm:prSet>
      <dgm:spPr/>
      <dgm:t>
        <a:bodyPr/>
        <a:lstStyle/>
        <a:p>
          <a:endParaRPr lang="en-US"/>
        </a:p>
      </dgm:t>
    </dgm:pt>
    <dgm:pt modelId="{D9ADA3C4-F90B-604D-B214-CF6F7664F63B}" type="pres">
      <dgm:prSet presAssocID="{06911B7E-4240-8948-9FE8-C861EE9287B2}" presName="sibTrans" presStyleLbl="sibTrans2D1" presStyleIdx="0" presStyleCnt="6"/>
      <dgm:spPr/>
      <dgm:t>
        <a:bodyPr/>
        <a:lstStyle/>
        <a:p>
          <a:endParaRPr lang="en-US"/>
        </a:p>
      </dgm:t>
    </dgm:pt>
    <dgm:pt modelId="{BED8DE4C-8B86-D749-AF78-DF28D795EF5F}" type="pres">
      <dgm:prSet presAssocID="{06911B7E-4240-8948-9FE8-C861EE9287B2}" presName="connectorText" presStyleLbl="sibTrans2D1" presStyleIdx="0" presStyleCnt="6"/>
      <dgm:spPr/>
      <dgm:t>
        <a:bodyPr/>
        <a:lstStyle/>
        <a:p>
          <a:endParaRPr lang="en-US"/>
        </a:p>
      </dgm:t>
    </dgm:pt>
    <dgm:pt modelId="{018503B9-5C9A-784B-8699-D3F111BE21CD}" type="pres">
      <dgm:prSet presAssocID="{48D44EE8-3032-F642-893A-04B73E718E53}" presName="node" presStyleLbl="node1" presStyleIdx="1" presStyleCnt="6" custScaleX="111831" custScaleY="116148">
        <dgm:presLayoutVars>
          <dgm:bulletEnabled val="1"/>
        </dgm:presLayoutVars>
      </dgm:prSet>
      <dgm:spPr/>
      <dgm:t>
        <a:bodyPr/>
        <a:lstStyle/>
        <a:p>
          <a:endParaRPr lang="en-US"/>
        </a:p>
      </dgm:t>
    </dgm:pt>
    <dgm:pt modelId="{DB3A48BC-19B8-6449-AC97-E772D4EA70E2}" type="pres">
      <dgm:prSet presAssocID="{29A42EAA-F207-8942-8DF9-9C9E643D5162}" presName="sibTrans" presStyleLbl="sibTrans2D1" presStyleIdx="1" presStyleCnt="6"/>
      <dgm:spPr/>
      <dgm:t>
        <a:bodyPr/>
        <a:lstStyle/>
        <a:p>
          <a:endParaRPr lang="en-US"/>
        </a:p>
      </dgm:t>
    </dgm:pt>
    <dgm:pt modelId="{34224707-6054-3E46-8566-864E8520A96E}" type="pres">
      <dgm:prSet presAssocID="{29A42EAA-F207-8942-8DF9-9C9E643D5162}" presName="connectorText" presStyleLbl="sibTrans2D1" presStyleIdx="1" presStyleCnt="6"/>
      <dgm:spPr/>
      <dgm:t>
        <a:bodyPr/>
        <a:lstStyle/>
        <a:p>
          <a:endParaRPr lang="en-US"/>
        </a:p>
      </dgm:t>
    </dgm:pt>
    <dgm:pt modelId="{9EDD06F6-C637-DA43-8E3C-5DCB6E09821E}" type="pres">
      <dgm:prSet presAssocID="{9014A32A-25E9-6D40-B030-C00AC7E71977}" presName="node" presStyleLbl="node1" presStyleIdx="2" presStyleCnt="6" custScaleX="116242" custScaleY="111677" custRadScaleRad="101772" custRadScaleInc="-1914">
        <dgm:presLayoutVars>
          <dgm:bulletEnabled val="1"/>
        </dgm:presLayoutVars>
      </dgm:prSet>
      <dgm:spPr/>
      <dgm:t>
        <a:bodyPr/>
        <a:lstStyle/>
        <a:p>
          <a:endParaRPr lang="en-US"/>
        </a:p>
      </dgm:t>
    </dgm:pt>
    <dgm:pt modelId="{B13E86A1-749F-6C4F-AC47-6CAE23A447D2}" type="pres">
      <dgm:prSet presAssocID="{9302F808-7434-824A-873C-FF725E727772}" presName="sibTrans" presStyleLbl="sibTrans2D1" presStyleIdx="2" presStyleCnt="6"/>
      <dgm:spPr/>
      <dgm:t>
        <a:bodyPr/>
        <a:lstStyle/>
        <a:p>
          <a:endParaRPr lang="en-US"/>
        </a:p>
      </dgm:t>
    </dgm:pt>
    <dgm:pt modelId="{B7ADF9D9-41FD-F646-8DBF-F112DB7665AE}" type="pres">
      <dgm:prSet presAssocID="{9302F808-7434-824A-873C-FF725E727772}" presName="connectorText" presStyleLbl="sibTrans2D1" presStyleIdx="2" presStyleCnt="6"/>
      <dgm:spPr/>
      <dgm:t>
        <a:bodyPr/>
        <a:lstStyle/>
        <a:p>
          <a:endParaRPr lang="en-US"/>
        </a:p>
      </dgm:t>
    </dgm:pt>
    <dgm:pt modelId="{1B9AA18C-5410-4849-9418-254C9F2932E5}" type="pres">
      <dgm:prSet presAssocID="{DAF74D35-049F-BE40-9510-C4DDFA587BE5}" presName="node" presStyleLbl="node1" presStyleIdx="3" presStyleCnt="6" custScaleX="113647" custScaleY="111690">
        <dgm:presLayoutVars>
          <dgm:bulletEnabled val="1"/>
        </dgm:presLayoutVars>
      </dgm:prSet>
      <dgm:spPr/>
      <dgm:t>
        <a:bodyPr/>
        <a:lstStyle/>
        <a:p>
          <a:endParaRPr lang="en-US"/>
        </a:p>
      </dgm:t>
    </dgm:pt>
    <dgm:pt modelId="{77840049-E2B1-F74C-A26D-544546AAD0FE}" type="pres">
      <dgm:prSet presAssocID="{3E9B95AA-DA09-B94C-9B4A-7AA8C630A77E}" presName="sibTrans" presStyleLbl="sibTrans2D1" presStyleIdx="3" presStyleCnt="6"/>
      <dgm:spPr/>
      <dgm:t>
        <a:bodyPr/>
        <a:lstStyle/>
        <a:p>
          <a:endParaRPr lang="en-US"/>
        </a:p>
      </dgm:t>
    </dgm:pt>
    <dgm:pt modelId="{8A66F4CE-4671-1340-993F-D2A630A4FD47}" type="pres">
      <dgm:prSet presAssocID="{3E9B95AA-DA09-B94C-9B4A-7AA8C630A77E}" presName="connectorText" presStyleLbl="sibTrans2D1" presStyleIdx="3" presStyleCnt="6"/>
      <dgm:spPr/>
      <dgm:t>
        <a:bodyPr/>
        <a:lstStyle/>
        <a:p>
          <a:endParaRPr lang="en-US"/>
        </a:p>
      </dgm:t>
    </dgm:pt>
    <dgm:pt modelId="{0664E314-ABE4-9540-85EC-C29242E7937D}" type="pres">
      <dgm:prSet presAssocID="{592B2F78-F427-7142-A2F9-A9CEA7FB41C6}" presName="node" presStyleLbl="node1" presStyleIdx="4" presStyleCnt="6" custScaleX="108831" custScaleY="109696">
        <dgm:presLayoutVars>
          <dgm:bulletEnabled val="1"/>
        </dgm:presLayoutVars>
      </dgm:prSet>
      <dgm:spPr/>
      <dgm:t>
        <a:bodyPr/>
        <a:lstStyle/>
        <a:p>
          <a:endParaRPr lang="en-US"/>
        </a:p>
      </dgm:t>
    </dgm:pt>
    <dgm:pt modelId="{0B904075-E105-5C43-B522-E8ABE814DB23}" type="pres">
      <dgm:prSet presAssocID="{22E27DEA-CFFB-4A49-8F1B-6C27247DB2CF}" presName="sibTrans" presStyleLbl="sibTrans2D1" presStyleIdx="4" presStyleCnt="6"/>
      <dgm:spPr/>
      <dgm:t>
        <a:bodyPr/>
        <a:lstStyle/>
        <a:p>
          <a:endParaRPr lang="en-US"/>
        </a:p>
      </dgm:t>
    </dgm:pt>
    <dgm:pt modelId="{2953DEDE-9DEC-1049-9FD2-92D5E8B8762A}" type="pres">
      <dgm:prSet presAssocID="{22E27DEA-CFFB-4A49-8F1B-6C27247DB2CF}" presName="connectorText" presStyleLbl="sibTrans2D1" presStyleIdx="4" presStyleCnt="6"/>
      <dgm:spPr/>
      <dgm:t>
        <a:bodyPr/>
        <a:lstStyle/>
        <a:p>
          <a:endParaRPr lang="en-US"/>
        </a:p>
      </dgm:t>
    </dgm:pt>
    <dgm:pt modelId="{2E91F40A-4612-2A4E-96C1-EFA24D6726A1}" type="pres">
      <dgm:prSet presAssocID="{0B204E34-59F3-D84A-B9FB-3716AB91D754}" presName="node" presStyleLbl="node1" presStyleIdx="5" presStyleCnt="6" custScaleX="107472" custScaleY="102258">
        <dgm:presLayoutVars>
          <dgm:bulletEnabled val="1"/>
        </dgm:presLayoutVars>
      </dgm:prSet>
      <dgm:spPr/>
      <dgm:t>
        <a:bodyPr/>
        <a:lstStyle/>
        <a:p>
          <a:endParaRPr lang="en-US"/>
        </a:p>
      </dgm:t>
    </dgm:pt>
    <dgm:pt modelId="{EEFFAF50-7910-754E-8A03-4B607F0B37C9}" type="pres">
      <dgm:prSet presAssocID="{FAFF40E0-3102-824E-983B-49F29677B074}" presName="sibTrans" presStyleLbl="sibTrans2D1" presStyleIdx="5" presStyleCnt="6"/>
      <dgm:spPr/>
      <dgm:t>
        <a:bodyPr/>
        <a:lstStyle/>
        <a:p>
          <a:endParaRPr lang="en-US"/>
        </a:p>
      </dgm:t>
    </dgm:pt>
    <dgm:pt modelId="{790B6BDA-D757-8E4B-A3D8-66647F019072}" type="pres">
      <dgm:prSet presAssocID="{FAFF40E0-3102-824E-983B-49F29677B074}" presName="connectorText" presStyleLbl="sibTrans2D1" presStyleIdx="5" presStyleCnt="6"/>
      <dgm:spPr/>
      <dgm:t>
        <a:bodyPr/>
        <a:lstStyle/>
        <a:p>
          <a:endParaRPr lang="en-US"/>
        </a:p>
      </dgm:t>
    </dgm:pt>
  </dgm:ptLst>
  <dgm:cxnLst>
    <dgm:cxn modelId="{2C102C5C-4A08-6642-90F6-61696FBDE9FF}" type="presOf" srcId="{3E9B95AA-DA09-B94C-9B4A-7AA8C630A77E}" destId="{77840049-E2B1-F74C-A26D-544546AAD0FE}" srcOrd="0" destOrd="0" presId="urn:microsoft.com/office/officeart/2005/8/layout/cycle2"/>
    <dgm:cxn modelId="{E17949C6-2852-034C-8AD3-54718D49EB29}" type="presOf" srcId="{9302F808-7434-824A-873C-FF725E727772}" destId="{B13E86A1-749F-6C4F-AC47-6CAE23A447D2}" srcOrd="0" destOrd="0" presId="urn:microsoft.com/office/officeart/2005/8/layout/cycle2"/>
    <dgm:cxn modelId="{F896117D-E215-344B-82E9-9F860A980928}" type="presOf" srcId="{29A42EAA-F207-8942-8DF9-9C9E643D5162}" destId="{34224707-6054-3E46-8566-864E8520A96E}" srcOrd="1" destOrd="0" presId="urn:microsoft.com/office/officeart/2005/8/layout/cycle2"/>
    <dgm:cxn modelId="{BEBC6B5C-7454-864A-9C95-09330C3F724A}" type="presOf" srcId="{FAFF40E0-3102-824E-983B-49F29677B074}" destId="{EEFFAF50-7910-754E-8A03-4B607F0B37C9}" srcOrd="0" destOrd="0" presId="urn:microsoft.com/office/officeart/2005/8/layout/cycle2"/>
    <dgm:cxn modelId="{F2755A97-B2A9-F84A-9825-F3096D80960E}" type="presOf" srcId="{48D44EE8-3032-F642-893A-04B73E718E53}" destId="{018503B9-5C9A-784B-8699-D3F111BE21CD}" srcOrd="0" destOrd="0" presId="urn:microsoft.com/office/officeart/2005/8/layout/cycle2"/>
    <dgm:cxn modelId="{6AF7B286-5F8A-A841-8E55-7339BFB874C3}" srcId="{D90AD976-8FBE-6144-AD41-82F048B151B3}" destId="{592B2F78-F427-7142-A2F9-A9CEA7FB41C6}" srcOrd="4" destOrd="0" parTransId="{6F028E60-C298-F144-805B-4E5DFC62ECFB}" sibTransId="{22E27DEA-CFFB-4A49-8F1B-6C27247DB2CF}"/>
    <dgm:cxn modelId="{167E8308-8DBC-5342-800C-48F6B00892B6}" srcId="{D90AD976-8FBE-6144-AD41-82F048B151B3}" destId="{0B204E34-59F3-D84A-B9FB-3716AB91D754}" srcOrd="5" destOrd="0" parTransId="{E248A968-8485-0341-AEC3-40C888B638B3}" sibTransId="{FAFF40E0-3102-824E-983B-49F29677B074}"/>
    <dgm:cxn modelId="{448C945F-868D-6B46-8E9F-30D9B194D9B3}" type="presOf" srcId="{9302F808-7434-824A-873C-FF725E727772}" destId="{B7ADF9D9-41FD-F646-8DBF-F112DB7665AE}" srcOrd="1" destOrd="0" presId="urn:microsoft.com/office/officeart/2005/8/layout/cycle2"/>
    <dgm:cxn modelId="{E2D29DAE-3A7C-844C-96E1-B40B6D1F80D1}" type="presOf" srcId="{592B2F78-F427-7142-A2F9-A9CEA7FB41C6}" destId="{0664E314-ABE4-9540-85EC-C29242E7937D}" srcOrd="0" destOrd="0" presId="urn:microsoft.com/office/officeart/2005/8/layout/cycle2"/>
    <dgm:cxn modelId="{14B7CBA1-8D2D-634E-BFD7-1800491B3A34}" type="presOf" srcId="{DAF74D35-049F-BE40-9510-C4DDFA587BE5}" destId="{1B9AA18C-5410-4849-9418-254C9F2932E5}" srcOrd="0" destOrd="0" presId="urn:microsoft.com/office/officeart/2005/8/layout/cycle2"/>
    <dgm:cxn modelId="{93651DF7-21D4-6F4D-AE85-4D97038770E4}" type="presOf" srcId="{0B204E34-59F3-D84A-B9FB-3716AB91D754}" destId="{2E91F40A-4612-2A4E-96C1-EFA24D6726A1}" srcOrd="0" destOrd="0" presId="urn:microsoft.com/office/officeart/2005/8/layout/cycle2"/>
    <dgm:cxn modelId="{FA22B14F-FA90-E840-9D53-B622BE7B48A0}" srcId="{D90AD976-8FBE-6144-AD41-82F048B151B3}" destId="{DAF74D35-049F-BE40-9510-C4DDFA587BE5}" srcOrd="3" destOrd="0" parTransId="{4B79A69C-AA66-AC41-B34D-0F2BA291AC4B}" sibTransId="{3E9B95AA-DA09-B94C-9B4A-7AA8C630A77E}"/>
    <dgm:cxn modelId="{8A16DD71-18AC-C341-B739-BBDC096F7D5B}" srcId="{D90AD976-8FBE-6144-AD41-82F048B151B3}" destId="{8F4F83F0-AA50-4D4C-9A19-9DC932F5DE50}" srcOrd="0" destOrd="0" parTransId="{B4730EE6-DFBF-4248-BE1F-649C8861B9F5}" sibTransId="{06911B7E-4240-8948-9FE8-C861EE9287B2}"/>
    <dgm:cxn modelId="{D17A3E68-5197-B942-B1CC-8BEB391A9ADC}" type="presOf" srcId="{D90AD976-8FBE-6144-AD41-82F048B151B3}" destId="{4009ED91-4B3E-1146-8595-98883C13A284}" srcOrd="0" destOrd="0" presId="urn:microsoft.com/office/officeart/2005/8/layout/cycle2"/>
    <dgm:cxn modelId="{D3C42FF7-5831-B544-8181-0FC29E39DA53}" type="presOf" srcId="{06911B7E-4240-8948-9FE8-C861EE9287B2}" destId="{BED8DE4C-8B86-D749-AF78-DF28D795EF5F}" srcOrd="1" destOrd="0" presId="urn:microsoft.com/office/officeart/2005/8/layout/cycle2"/>
    <dgm:cxn modelId="{05289B77-8C32-7D45-B989-DEAAABE12385}" srcId="{D90AD976-8FBE-6144-AD41-82F048B151B3}" destId="{48D44EE8-3032-F642-893A-04B73E718E53}" srcOrd="1" destOrd="0" parTransId="{1EF6B647-6918-C54F-8760-616827322F7C}" sibTransId="{29A42EAA-F207-8942-8DF9-9C9E643D5162}"/>
    <dgm:cxn modelId="{13F518D9-5046-7A46-9B0C-6896FD815E6B}" type="presOf" srcId="{22E27DEA-CFFB-4A49-8F1B-6C27247DB2CF}" destId="{0B904075-E105-5C43-B522-E8ABE814DB23}" srcOrd="0" destOrd="0" presId="urn:microsoft.com/office/officeart/2005/8/layout/cycle2"/>
    <dgm:cxn modelId="{800905F3-55F9-544E-A132-D0392AE1AC58}" type="presOf" srcId="{9014A32A-25E9-6D40-B030-C00AC7E71977}" destId="{9EDD06F6-C637-DA43-8E3C-5DCB6E09821E}" srcOrd="0" destOrd="0" presId="urn:microsoft.com/office/officeart/2005/8/layout/cycle2"/>
    <dgm:cxn modelId="{DDAA3BE4-71D9-954C-A827-6DAF12CE8A1E}" type="presOf" srcId="{3E9B95AA-DA09-B94C-9B4A-7AA8C630A77E}" destId="{8A66F4CE-4671-1340-993F-D2A630A4FD47}" srcOrd="1" destOrd="0" presId="urn:microsoft.com/office/officeart/2005/8/layout/cycle2"/>
    <dgm:cxn modelId="{A93F01CC-706E-9B41-8C8D-A6580D02069F}" type="presOf" srcId="{8F4F83F0-AA50-4D4C-9A19-9DC932F5DE50}" destId="{E434F3C4-7BAD-6F44-9C1C-1D08CA22706A}" srcOrd="0" destOrd="0" presId="urn:microsoft.com/office/officeart/2005/8/layout/cycle2"/>
    <dgm:cxn modelId="{0221B09F-0953-DC4B-A7A2-E3983B2F7D06}" type="presOf" srcId="{29A42EAA-F207-8942-8DF9-9C9E643D5162}" destId="{DB3A48BC-19B8-6449-AC97-E772D4EA70E2}" srcOrd="0" destOrd="0" presId="urn:microsoft.com/office/officeart/2005/8/layout/cycle2"/>
    <dgm:cxn modelId="{571F4508-74C6-974F-B605-5363773873CD}" type="presOf" srcId="{22E27DEA-CFFB-4A49-8F1B-6C27247DB2CF}" destId="{2953DEDE-9DEC-1049-9FD2-92D5E8B8762A}" srcOrd="1" destOrd="0" presId="urn:microsoft.com/office/officeart/2005/8/layout/cycle2"/>
    <dgm:cxn modelId="{A97774FF-A241-1645-A47D-38F9DF6BB8F0}" srcId="{D90AD976-8FBE-6144-AD41-82F048B151B3}" destId="{9014A32A-25E9-6D40-B030-C00AC7E71977}" srcOrd="2" destOrd="0" parTransId="{8A6DEE0C-7415-1B46-B881-A8A55317A240}" sibTransId="{9302F808-7434-824A-873C-FF725E727772}"/>
    <dgm:cxn modelId="{57D77451-9CE4-324F-88A0-300659C5177D}" type="presOf" srcId="{FAFF40E0-3102-824E-983B-49F29677B074}" destId="{790B6BDA-D757-8E4B-A3D8-66647F019072}" srcOrd="1" destOrd="0" presId="urn:microsoft.com/office/officeart/2005/8/layout/cycle2"/>
    <dgm:cxn modelId="{BDDAC7C1-19FB-3745-B536-3154ED1F3685}" type="presOf" srcId="{06911B7E-4240-8948-9FE8-C861EE9287B2}" destId="{D9ADA3C4-F90B-604D-B214-CF6F7664F63B}" srcOrd="0" destOrd="0" presId="urn:microsoft.com/office/officeart/2005/8/layout/cycle2"/>
    <dgm:cxn modelId="{21F0CC29-2833-F04D-9173-4A86A6C02857}" type="presParOf" srcId="{4009ED91-4B3E-1146-8595-98883C13A284}" destId="{E434F3C4-7BAD-6F44-9C1C-1D08CA22706A}" srcOrd="0" destOrd="0" presId="urn:microsoft.com/office/officeart/2005/8/layout/cycle2"/>
    <dgm:cxn modelId="{DE032EDD-7208-DE4D-858C-C9AA6BA088B0}" type="presParOf" srcId="{4009ED91-4B3E-1146-8595-98883C13A284}" destId="{D9ADA3C4-F90B-604D-B214-CF6F7664F63B}" srcOrd="1" destOrd="0" presId="urn:microsoft.com/office/officeart/2005/8/layout/cycle2"/>
    <dgm:cxn modelId="{8C4E81CF-5DBF-604A-B6E4-6E71835EC6E3}" type="presParOf" srcId="{D9ADA3C4-F90B-604D-B214-CF6F7664F63B}" destId="{BED8DE4C-8B86-D749-AF78-DF28D795EF5F}" srcOrd="0" destOrd="0" presId="urn:microsoft.com/office/officeart/2005/8/layout/cycle2"/>
    <dgm:cxn modelId="{CEAE5A90-4A5E-DA44-9428-B396EAF01459}" type="presParOf" srcId="{4009ED91-4B3E-1146-8595-98883C13A284}" destId="{018503B9-5C9A-784B-8699-D3F111BE21CD}" srcOrd="2" destOrd="0" presId="urn:microsoft.com/office/officeart/2005/8/layout/cycle2"/>
    <dgm:cxn modelId="{8DFE1622-45B3-4944-A644-4F5921B93E30}" type="presParOf" srcId="{4009ED91-4B3E-1146-8595-98883C13A284}" destId="{DB3A48BC-19B8-6449-AC97-E772D4EA70E2}" srcOrd="3" destOrd="0" presId="urn:microsoft.com/office/officeart/2005/8/layout/cycle2"/>
    <dgm:cxn modelId="{3A0FA509-CE32-5946-9BC6-EFB9A2FF18D6}" type="presParOf" srcId="{DB3A48BC-19B8-6449-AC97-E772D4EA70E2}" destId="{34224707-6054-3E46-8566-864E8520A96E}" srcOrd="0" destOrd="0" presId="urn:microsoft.com/office/officeart/2005/8/layout/cycle2"/>
    <dgm:cxn modelId="{92F6DB7E-326B-7744-9167-F82A04B20459}" type="presParOf" srcId="{4009ED91-4B3E-1146-8595-98883C13A284}" destId="{9EDD06F6-C637-DA43-8E3C-5DCB6E09821E}" srcOrd="4" destOrd="0" presId="urn:microsoft.com/office/officeart/2005/8/layout/cycle2"/>
    <dgm:cxn modelId="{F280E69D-D18B-DF4D-8F8A-012C65FE017E}" type="presParOf" srcId="{4009ED91-4B3E-1146-8595-98883C13A284}" destId="{B13E86A1-749F-6C4F-AC47-6CAE23A447D2}" srcOrd="5" destOrd="0" presId="urn:microsoft.com/office/officeart/2005/8/layout/cycle2"/>
    <dgm:cxn modelId="{EE485341-6DD0-EC4A-ACCB-3D19DBFBE92D}" type="presParOf" srcId="{B13E86A1-749F-6C4F-AC47-6CAE23A447D2}" destId="{B7ADF9D9-41FD-F646-8DBF-F112DB7665AE}" srcOrd="0" destOrd="0" presId="urn:microsoft.com/office/officeart/2005/8/layout/cycle2"/>
    <dgm:cxn modelId="{BFCF34BB-438D-FC4F-AC6A-ED9D0662EE96}" type="presParOf" srcId="{4009ED91-4B3E-1146-8595-98883C13A284}" destId="{1B9AA18C-5410-4849-9418-254C9F2932E5}" srcOrd="6" destOrd="0" presId="urn:microsoft.com/office/officeart/2005/8/layout/cycle2"/>
    <dgm:cxn modelId="{12499529-F351-874F-AC74-5167FD2CA644}" type="presParOf" srcId="{4009ED91-4B3E-1146-8595-98883C13A284}" destId="{77840049-E2B1-F74C-A26D-544546AAD0FE}" srcOrd="7" destOrd="0" presId="urn:microsoft.com/office/officeart/2005/8/layout/cycle2"/>
    <dgm:cxn modelId="{1208294E-6BB6-F743-8DE6-B7DF593C7B8B}" type="presParOf" srcId="{77840049-E2B1-F74C-A26D-544546AAD0FE}" destId="{8A66F4CE-4671-1340-993F-D2A630A4FD47}" srcOrd="0" destOrd="0" presId="urn:microsoft.com/office/officeart/2005/8/layout/cycle2"/>
    <dgm:cxn modelId="{C54C513E-8B26-574B-B15F-5B54E7819286}" type="presParOf" srcId="{4009ED91-4B3E-1146-8595-98883C13A284}" destId="{0664E314-ABE4-9540-85EC-C29242E7937D}" srcOrd="8" destOrd="0" presId="urn:microsoft.com/office/officeart/2005/8/layout/cycle2"/>
    <dgm:cxn modelId="{6DE6D45C-7AC2-4341-9E50-78130BDBB187}" type="presParOf" srcId="{4009ED91-4B3E-1146-8595-98883C13A284}" destId="{0B904075-E105-5C43-B522-E8ABE814DB23}" srcOrd="9" destOrd="0" presId="urn:microsoft.com/office/officeart/2005/8/layout/cycle2"/>
    <dgm:cxn modelId="{652C6E46-837C-B944-B104-9088FE6C6F40}" type="presParOf" srcId="{0B904075-E105-5C43-B522-E8ABE814DB23}" destId="{2953DEDE-9DEC-1049-9FD2-92D5E8B8762A}" srcOrd="0" destOrd="0" presId="urn:microsoft.com/office/officeart/2005/8/layout/cycle2"/>
    <dgm:cxn modelId="{A37EB346-B40A-5F45-AEA0-2F34B3C7A176}" type="presParOf" srcId="{4009ED91-4B3E-1146-8595-98883C13A284}" destId="{2E91F40A-4612-2A4E-96C1-EFA24D6726A1}" srcOrd="10" destOrd="0" presId="urn:microsoft.com/office/officeart/2005/8/layout/cycle2"/>
    <dgm:cxn modelId="{29C28E3C-754D-D746-9429-1305DB4ACB59}" type="presParOf" srcId="{4009ED91-4B3E-1146-8595-98883C13A284}" destId="{EEFFAF50-7910-754E-8A03-4B607F0B37C9}" srcOrd="11" destOrd="0" presId="urn:microsoft.com/office/officeart/2005/8/layout/cycle2"/>
    <dgm:cxn modelId="{E7C557AD-6435-BE48-94A3-0653A155B938}" type="presParOf" srcId="{EEFFAF50-7910-754E-8A03-4B607F0B37C9}" destId="{790B6BDA-D757-8E4B-A3D8-66647F019072}"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D90AD976-8FBE-6144-AD41-82F048B151B3}" type="doc">
      <dgm:prSet loTypeId="urn:microsoft.com/office/officeart/2005/8/layout/cycle2" loCatId="" qsTypeId="urn:microsoft.com/office/officeart/2005/8/quickstyle/simple2" qsCatId="simple" csTypeId="urn:microsoft.com/office/officeart/2005/8/colors/accent1_2" csCatId="accent1" phldr="1"/>
      <dgm:spPr/>
      <dgm:t>
        <a:bodyPr/>
        <a:lstStyle/>
        <a:p>
          <a:endParaRPr lang="en-US"/>
        </a:p>
      </dgm:t>
    </dgm:pt>
    <dgm:pt modelId="{8F4F83F0-AA50-4D4C-9A19-9DC932F5DE50}">
      <dgm:prSet phldrT="[Text]" custT="1"/>
      <dgm:spPr>
        <a:solidFill>
          <a:srgbClr val="FFC000"/>
        </a:solidFill>
      </dgm:spPr>
      <dgm:t>
        <a:bodyPr/>
        <a:lstStyle/>
        <a:p>
          <a:r>
            <a:rPr lang="en-US" sz="1200" b="1" smtClean="0">
              <a:solidFill>
                <a:schemeClr val="bg1"/>
              </a:solidFill>
            </a:rPr>
            <a:t>Selecting</a:t>
          </a:r>
          <a:endParaRPr lang="en-US" sz="1200" b="1" dirty="0">
            <a:solidFill>
              <a:schemeClr val="bg1"/>
            </a:solidFill>
          </a:endParaRPr>
        </a:p>
      </dgm:t>
    </dgm:pt>
    <dgm:pt modelId="{B4730EE6-DFBF-4248-BE1F-649C8861B9F5}" type="parTrans" cxnId="{8A16DD71-18AC-C341-B739-BBDC096F7D5B}">
      <dgm:prSet/>
      <dgm:spPr/>
      <dgm:t>
        <a:bodyPr/>
        <a:lstStyle/>
        <a:p>
          <a:endParaRPr lang="en-US"/>
        </a:p>
      </dgm:t>
    </dgm:pt>
    <dgm:pt modelId="{06911B7E-4240-8948-9FE8-C861EE9287B2}" type="sibTrans" cxnId="{8A16DD71-18AC-C341-B739-BBDC096F7D5B}">
      <dgm:prSet/>
      <dgm:spPr>
        <a:solidFill>
          <a:srgbClr val="FFC000"/>
        </a:solidFill>
      </dgm:spPr>
      <dgm:t>
        <a:bodyPr/>
        <a:lstStyle/>
        <a:p>
          <a:endParaRPr lang="en-US" b="1">
            <a:solidFill>
              <a:schemeClr val="bg1"/>
            </a:solidFill>
          </a:endParaRPr>
        </a:p>
      </dgm:t>
    </dgm:pt>
    <dgm:pt modelId="{48D44EE8-3032-F642-893A-04B73E718E53}">
      <dgm:prSet phldrT="[Text]" custT="1"/>
      <dgm:spPr>
        <a:solidFill>
          <a:srgbClr val="FFC000"/>
        </a:solidFill>
      </dgm:spPr>
      <dgm:t>
        <a:bodyPr/>
        <a:lstStyle/>
        <a:p>
          <a:r>
            <a:rPr lang="en-US" sz="1200" b="1" smtClean="0">
              <a:solidFill>
                <a:schemeClr val="bg1"/>
              </a:solidFill>
            </a:rPr>
            <a:t>Tailoring</a:t>
          </a:r>
          <a:endParaRPr lang="en-US" sz="1200" b="1" dirty="0">
            <a:solidFill>
              <a:schemeClr val="bg1"/>
            </a:solidFill>
          </a:endParaRPr>
        </a:p>
      </dgm:t>
    </dgm:pt>
    <dgm:pt modelId="{1EF6B647-6918-C54F-8760-616827322F7C}" type="parTrans" cxnId="{05289B77-8C32-7D45-B989-DEAAABE12385}">
      <dgm:prSet/>
      <dgm:spPr/>
      <dgm:t>
        <a:bodyPr/>
        <a:lstStyle/>
        <a:p>
          <a:endParaRPr lang="en-US"/>
        </a:p>
      </dgm:t>
    </dgm:pt>
    <dgm:pt modelId="{29A42EAA-F207-8942-8DF9-9C9E643D5162}" type="sibTrans" cxnId="{05289B77-8C32-7D45-B989-DEAAABE12385}">
      <dgm:prSet/>
      <dgm:spPr>
        <a:solidFill>
          <a:srgbClr val="FFC000"/>
        </a:solidFill>
      </dgm:spPr>
      <dgm:t>
        <a:bodyPr/>
        <a:lstStyle/>
        <a:p>
          <a:endParaRPr lang="en-US" b="1">
            <a:solidFill>
              <a:schemeClr val="bg1"/>
            </a:solidFill>
          </a:endParaRPr>
        </a:p>
      </dgm:t>
    </dgm:pt>
    <dgm:pt modelId="{9014A32A-25E9-6D40-B030-C00AC7E71977}">
      <dgm:prSet phldrT="[Text]" custT="1"/>
      <dgm:spPr>
        <a:solidFill>
          <a:srgbClr val="FFC000"/>
        </a:solidFill>
      </dgm:spPr>
      <dgm:t>
        <a:bodyPr/>
        <a:lstStyle/>
        <a:p>
          <a:r>
            <a:rPr lang="en-US" sz="1200" b="1" smtClean="0">
              <a:solidFill>
                <a:schemeClr val="bg1"/>
              </a:solidFill>
            </a:rPr>
            <a:t>Integrating</a:t>
          </a:r>
          <a:endParaRPr lang="en-US" sz="1200" b="1" dirty="0">
            <a:solidFill>
              <a:schemeClr val="bg1"/>
            </a:solidFill>
          </a:endParaRPr>
        </a:p>
      </dgm:t>
    </dgm:pt>
    <dgm:pt modelId="{8A6DEE0C-7415-1B46-B881-A8A55317A240}" type="parTrans" cxnId="{A97774FF-A241-1645-A47D-38F9DF6BB8F0}">
      <dgm:prSet/>
      <dgm:spPr/>
      <dgm:t>
        <a:bodyPr/>
        <a:lstStyle/>
        <a:p>
          <a:endParaRPr lang="en-US"/>
        </a:p>
      </dgm:t>
    </dgm:pt>
    <dgm:pt modelId="{9302F808-7434-824A-873C-FF725E727772}" type="sibTrans" cxnId="{A97774FF-A241-1645-A47D-38F9DF6BB8F0}">
      <dgm:prSet/>
      <dgm:spPr>
        <a:solidFill>
          <a:srgbClr val="FFC000"/>
        </a:solidFill>
      </dgm:spPr>
      <dgm:t>
        <a:bodyPr/>
        <a:lstStyle/>
        <a:p>
          <a:endParaRPr lang="en-US" b="1">
            <a:solidFill>
              <a:schemeClr val="bg1"/>
            </a:solidFill>
          </a:endParaRPr>
        </a:p>
      </dgm:t>
    </dgm:pt>
    <dgm:pt modelId="{DAF74D35-049F-BE40-9510-C4DDFA587BE5}">
      <dgm:prSet phldrT="[Text]" custT="1"/>
      <dgm:spPr>
        <a:solidFill>
          <a:srgbClr val="FFC000"/>
        </a:solidFill>
      </dgm:spPr>
      <dgm:t>
        <a:bodyPr/>
        <a:lstStyle/>
        <a:p>
          <a:r>
            <a:rPr lang="en-US" sz="1200" b="1" smtClean="0">
              <a:solidFill>
                <a:schemeClr val="bg1"/>
              </a:solidFill>
            </a:rPr>
            <a:t>Assessing</a:t>
          </a:r>
          <a:endParaRPr lang="en-US" sz="1200" b="1" dirty="0">
            <a:solidFill>
              <a:schemeClr val="bg1"/>
            </a:solidFill>
          </a:endParaRPr>
        </a:p>
      </dgm:t>
    </dgm:pt>
    <dgm:pt modelId="{4B79A69C-AA66-AC41-B34D-0F2BA291AC4B}" type="parTrans" cxnId="{FA22B14F-FA90-E840-9D53-B622BE7B48A0}">
      <dgm:prSet/>
      <dgm:spPr/>
      <dgm:t>
        <a:bodyPr/>
        <a:lstStyle/>
        <a:p>
          <a:endParaRPr lang="en-US"/>
        </a:p>
      </dgm:t>
    </dgm:pt>
    <dgm:pt modelId="{3E9B95AA-DA09-B94C-9B4A-7AA8C630A77E}" type="sibTrans" cxnId="{FA22B14F-FA90-E840-9D53-B622BE7B48A0}">
      <dgm:prSet/>
      <dgm:spPr>
        <a:solidFill>
          <a:srgbClr val="FFC000"/>
        </a:solidFill>
      </dgm:spPr>
      <dgm:t>
        <a:bodyPr/>
        <a:lstStyle/>
        <a:p>
          <a:endParaRPr lang="en-US" b="1">
            <a:solidFill>
              <a:schemeClr val="bg1"/>
            </a:solidFill>
          </a:endParaRPr>
        </a:p>
      </dgm:t>
    </dgm:pt>
    <dgm:pt modelId="{0B204E34-59F3-D84A-B9FB-3716AB91D754}">
      <dgm:prSet phldrT="[Text]" custT="1"/>
      <dgm:spPr>
        <a:solidFill>
          <a:srgbClr val="FFC000"/>
        </a:solidFill>
      </dgm:spPr>
      <dgm:t>
        <a:bodyPr/>
        <a:lstStyle/>
        <a:p>
          <a:r>
            <a:rPr lang="en-US" sz="1200" b="1" dirty="0" smtClean="0">
              <a:solidFill>
                <a:schemeClr val="bg1"/>
              </a:solidFill>
            </a:rPr>
            <a:t>Understanding</a:t>
          </a:r>
          <a:endParaRPr lang="en-US" sz="1200" b="1" dirty="0">
            <a:solidFill>
              <a:schemeClr val="bg1"/>
            </a:solidFill>
          </a:endParaRPr>
        </a:p>
      </dgm:t>
    </dgm:pt>
    <dgm:pt modelId="{E248A968-8485-0341-AEC3-40C888B638B3}" type="parTrans" cxnId="{167E8308-8DBC-5342-800C-48F6B00892B6}">
      <dgm:prSet/>
      <dgm:spPr/>
      <dgm:t>
        <a:bodyPr/>
        <a:lstStyle/>
        <a:p>
          <a:endParaRPr lang="en-US"/>
        </a:p>
      </dgm:t>
    </dgm:pt>
    <dgm:pt modelId="{FAFF40E0-3102-824E-983B-49F29677B074}" type="sibTrans" cxnId="{167E8308-8DBC-5342-800C-48F6B00892B6}">
      <dgm:prSet/>
      <dgm:spPr>
        <a:solidFill>
          <a:srgbClr val="FFC000"/>
        </a:solidFill>
      </dgm:spPr>
      <dgm:t>
        <a:bodyPr/>
        <a:lstStyle/>
        <a:p>
          <a:endParaRPr lang="en-US" b="1">
            <a:solidFill>
              <a:schemeClr val="bg1"/>
            </a:solidFill>
          </a:endParaRPr>
        </a:p>
      </dgm:t>
    </dgm:pt>
    <dgm:pt modelId="{592B2F78-F427-7142-A2F9-A9CEA7FB41C6}">
      <dgm:prSet custT="1"/>
      <dgm:spPr>
        <a:solidFill>
          <a:srgbClr val="FFC000"/>
        </a:solidFill>
      </dgm:spPr>
      <dgm:t>
        <a:bodyPr/>
        <a:lstStyle/>
        <a:p>
          <a:r>
            <a:rPr lang="en-US" sz="1200" b="1" smtClean="0">
              <a:solidFill>
                <a:schemeClr val="bg1"/>
              </a:solidFill>
            </a:rPr>
            <a:t>Revising</a:t>
          </a:r>
          <a:endParaRPr lang="en-US" sz="1200" b="1" dirty="0">
            <a:solidFill>
              <a:schemeClr val="bg1"/>
            </a:solidFill>
          </a:endParaRPr>
        </a:p>
      </dgm:t>
    </dgm:pt>
    <dgm:pt modelId="{6F028E60-C298-F144-805B-4E5DFC62ECFB}" type="parTrans" cxnId="{6AF7B286-5F8A-A841-8E55-7339BFB874C3}">
      <dgm:prSet/>
      <dgm:spPr/>
      <dgm:t>
        <a:bodyPr/>
        <a:lstStyle/>
        <a:p>
          <a:endParaRPr lang="en-US"/>
        </a:p>
      </dgm:t>
    </dgm:pt>
    <dgm:pt modelId="{22E27DEA-CFFB-4A49-8F1B-6C27247DB2CF}" type="sibTrans" cxnId="{6AF7B286-5F8A-A841-8E55-7339BFB874C3}">
      <dgm:prSet/>
      <dgm:spPr>
        <a:solidFill>
          <a:srgbClr val="FFC000"/>
        </a:solidFill>
      </dgm:spPr>
      <dgm:t>
        <a:bodyPr/>
        <a:lstStyle/>
        <a:p>
          <a:endParaRPr lang="en-US" b="1">
            <a:solidFill>
              <a:schemeClr val="bg1"/>
            </a:solidFill>
          </a:endParaRPr>
        </a:p>
      </dgm:t>
    </dgm:pt>
    <dgm:pt modelId="{4009ED91-4B3E-1146-8595-98883C13A284}" type="pres">
      <dgm:prSet presAssocID="{D90AD976-8FBE-6144-AD41-82F048B151B3}" presName="cycle" presStyleCnt="0">
        <dgm:presLayoutVars>
          <dgm:dir/>
          <dgm:resizeHandles val="exact"/>
        </dgm:presLayoutVars>
      </dgm:prSet>
      <dgm:spPr/>
      <dgm:t>
        <a:bodyPr/>
        <a:lstStyle/>
        <a:p>
          <a:endParaRPr lang="en-US"/>
        </a:p>
      </dgm:t>
    </dgm:pt>
    <dgm:pt modelId="{E434F3C4-7BAD-6F44-9C1C-1D08CA22706A}" type="pres">
      <dgm:prSet presAssocID="{8F4F83F0-AA50-4D4C-9A19-9DC932F5DE50}" presName="node" presStyleLbl="node1" presStyleIdx="0" presStyleCnt="6" custScaleX="110091" custScaleY="109478">
        <dgm:presLayoutVars>
          <dgm:bulletEnabled val="1"/>
        </dgm:presLayoutVars>
      </dgm:prSet>
      <dgm:spPr/>
      <dgm:t>
        <a:bodyPr/>
        <a:lstStyle/>
        <a:p>
          <a:endParaRPr lang="en-US"/>
        </a:p>
      </dgm:t>
    </dgm:pt>
    <dgm:pt modelId="{D9ADA3C4-F90B-604D-B214-CF6F7664F63B}" type="pres">
      <dgm:prSet presAssocID="{06911B7E-4240-8948-9FE8-C861EE9287B2}" presName="sibTrans" presStyleLbl="sibTrans2D1" presStyleIdx="0" presStyleCnt="6"/>
      <dgm:spPr/>
      <dgm:t>
        <a:bodyPr/>
        <a:lstStyle/>
        <a:p>
          <a:endParaRPr lang="en-US"/>
        </a:p>
      </dgm:t>
    </dgm:pt>
    <dgm:pt modelId="{BED8DE4C-8B86-D749-AF78-DF28D795EF5F}" type="pres">
      <dgm:prSet presAssocID="{06911B7E-4240-8948-9FE8-C861EE9287B2}" presName="connectorText" presStyleLbl="sibTrans2D1" presStyleIdx="0" presStyleCnt="6"/>
      <dgm:spPr/>
      <dgm:t>
        <a:bodyPr/>
        <a:lstStyle/>
        <a:p>
          <a:endParaRPr lang="en-US"/>
        </a:p>
      </dgm:t>
    </dgm:pt>
    <dgm:pt modelId="{018503B9-5C9A-784B-8699-D3F111BE21CD}" type="pres">
      <dgm:prSet presAssocID="{48D44EE8-3032-F642-893A-04B73E718E53}" presName="node" presStyleLbl="node1" presStyleIdx="1" presStyleCnt="6" custScaleX="111831" custScaleY="116148">
        <dgm:presLayoutVars>
          <dgm:bulletEnabled val="1"/>
        </dgm:presLayoutVars>
      </dgm:prSet>
      <dgm:spPr/>
      <dgm:t>
        <a:bodyPr/>
        <a:lstStyle/>
        <a:p>
          <a:endParaRPr lang="en-US"/>
        </a:p>
      </dgm:t>
    </dgm:pt>
    <dgm:pt modelId="{DB3A48BC-19B8-6449-AC97-E772D4EA70E2}" type="pres">
      <dgm:prSet presAssocID="{29A42EAA-F207-8942-8DF9-9C9E643D5162}" presName="sibTrans" presStyleLbl="sibTrans2D1" presStyleIdx="1" presStyleCnt="6"/>
      <dgm:spPr/>
      <dgm:t>
        <a:bodyPr/>
        <a:lstStyle/>
        <a:p>
          <a:endParaRPr lang="en-US"/>
        </a:p>
      </dgm:t>
    </dgm:pt>
    <dgm:pt modelId="{34224707-6054-3E46-8566-864E8520A96E}" type="pres">
      <dgm:prSet presAssocID="{29A42EAA-F207-8942-8DF9-9C9E643D5162}" presName="connectorText" presStyleLbl="sibTrans2D1" presStyleIdx="1" presStyleCnt="6"/>
      <dgm:spPr/>
      <dgm:t>
        <a:bodyPr/>
        <a:lstStyle/>
        <a:p>
          <a:endParaRPr lang="en-US"/>
        </a:p>
      </dgm:t>
    </dgm:pt>
    <dgm:pt modelId="{9EDD06F6-C637-DA43-8E3C-5DCB6E09821E}" type="pres">
      <dgm:prSet presAssocID="{9014A32A-25E9-6D40-B030-C00AC7E71977}" presName="node" presStyleLbl="node1" presStyleIdx="2" presStyleCnt="6" custScaleX="116242" custScaleY="111677" custRadScaleRad="101772" custRadScaleInc="-1914">
        <dgm:presLayoutVars>
          <dgm:bulletEnabled val="1"/>
        </dgm:presLayoutVars>
      </dgm:prSet>
      <dgm:spPr/>
      <dgm:t>
        <a:bodyPr/>
        <a:lstStyle/>
        <a:p>
          <a:endParaRPr lang="en-US"/>
        </a:p>
      </dgm:t>
    </dgm:pt>
    <dgm:pt modelId="{B13E86A1-749F-6C4F-AC47-6CAE23A447D2}" type="pres">
      <dgm:prSet presAssocID="{9302F808-7434-824A-873C-FF725E727772}" presName="sibTrans" presStyleLbl="sibTrans2D1" presStyleIdx="2" presStyleCnt="6"/>
      <dgm:spPr/>
      <dgm:t>
        <a:bodyPr/>
        <a:lstStyle/>
        <a:p>
          <a:endParaRPr lang="en-US"/>
        </a:p>
      </dgm:t>
    </dgm:pt>
    <dgm:pt modelId="{B7ADF9D9-41FD-F646-8DBF-F112DB7665AE}" type="pres">
      <dgm:prSet presAssocID="{9302F808-7434-824A-873C-FF725E727772}" presName="connectorText" presStyleLbl="sibTrans2D1" presStyleIdx="2" presStyleCnt="6"/>
      <dgm:spPr/>
      <dgm:t>
        <a:bodyPr/>
        <a:lstStyle/>
        <a:p>
          <a:endParaRPr lang="en-US"/>
        </a:p>
      </dgm:t>
    </dgm:pt>
    <dgm:pt modelId="{1B9AA18C-5410-4849-9418-254C9F2932E5}" type="pres">
      <dgm:prSet presAssocID="{DAF74D35-049F-BE40-9510-C4DDFA587BE5}" presName="node" presStyleLbl="node1" presStyleIdx="3" presStyleCnt="6" custScaleX="113647" custScaleY="111690">
        <dgm:presLayoutVars>
          <dgm:bulletEnabled val="1"/>
        </dgm:presLayoutVars>
      </dgm:prSet>
      <dgm:spPr/>
      <dgm:t>
        <a:bodyPr/>
        <a:lstStyle/>
        <a:p>
          <a:endParaRPr lang="en-US"/>
        </a:p>
      </dgm:t>
    </dgm:pt>
    <dgm:pt modelId="{77840049-E2B1-F74C-A26D-544546AAD0FE}" type="pres">
      <dgm:prSet presAssocID="{3E9B95AA-DA09-B94C-9B4A-7AA8C630A77E}" presName="sibTrans" presStyleLbl="sibTrans2D1" presStyleIdx="3" presStyleCnt="6"/>
      <dgm:spPr/>
      <dgm:t>
        <a:bodyPr/>
        <a:lstStyle/>
        <a:p>
          <a:endParaRPr lang="en-US"/>
        </a:p>
      </dgm:t>
    </dgm:pt>
    <dgm:pt modelId="{8A66F4CE-4671-1340-993F-D2A630A4FD47}" type="pres">
      <dgm:prSet presAssocID="{3E9B95AA-DA09-B94C-9B4A-7AA8C630A77E}" presName="connectorText" presStyleLbl="sibTrans2D1" presStyleIdx="3" presStyleCnt="6"/>
      <dgm:spPr/>
      <dgm:t>
        <a:bodyPr/>
        <a:lstStyle/>
        <a:p>
          <a:endParaRPr lang="en-US"/>
        </a:p>
      </dgm:t>
    </dgm:pt>
    <dgm:pt modelId="{0664E314-ABE4-9540-85EC-C29242E7937D}" type="pres">
      <dgm:prSet presAssocID="{592B2F78-F427-7142-A2F9-A9CEA7FB41C6}" presName="node" presStyleLbl="node1" presStyleIdx="4" presStyleCnt="6" custScaleX="108831" custScaleY="109696">
        <dgm:presLayoutVars>
          <dgm:bulletEnabled val="1"/>
        </dgm:presLayoutVars>
      </dgm:prSet>
      <dgm:spPr/>
      <dgm:t>
        <a:bodyPr/>
        <a:lstStyle/>
        <a:p>
          <a:endParaRPr lang="en-US"/>
        </a:p>
      </dgm:t>
    </dgm:pt>
    <dgm:pt modelId="{0B904075-E105-5C43-B522-E8ABE814DB23}" type="pres">
      <dgm:prSet presAssocID="{22E27DEA-CFFB-4A49-8F1B-6C27247DB2CF}" presName="sibTrans" presStyleLbl="sibTrans2D1" presStyleIdx="4" presStyleCnt="6"/>
      <dgm:spPr/>
      <dgm:t>
        <a:bodyPr/>
        <a:lstStyle/>
        <a:p>
          <a:endParaRPr lang="en-US"/>
        </a:p>
      </dgm:t>
    </dgm:pt>
    <dgm:pt modelId="{2953DEDE-9DEC-1049-9FD2-92D5E8B8762A}" type="pres">
      <dgm:prSet presAssocID="{22E27DEA-CFFB-4A49-8F1B-6C27247DB2CF}" presName="connectorText" presStyleLbl="sibTrans2D1" presStyleIdx="4" presStyleCnt="6"/>
      <dgm:spPr/>
      <dgm:t>
        <a:bodyPr/>
        <a:lstStyle/>
        <a:p>
          <a:endParaRPr lang="en-US"/>
        </a:p>
      </dgm:t>
    </dgm:pt>
    <dgm:pt modelId="{2E91F40A-4612-2A4E-96C1-EFA24D6726A1}" type="pres">
      <dgm:prSet presAssocID="{0B204E34-59F3-D84A-B9FB-3716AB91D754}" presName="node" presStyleLbl="node1" presStyleIdx="5" presStyleCnt="6" custScaleX="107472" custScaleY="102258">
        <dgm:presLayoutVars>
          <dgm:bulletEnabled val="1"/>
        </dgm:presLayoutVars>
      </dgm:prSet>
      <dgm:spPr/>
      <dgm:t>
        <a:bodyPr/>
        <a:lstStyle/>
        <a:p>
          <a:endParaRPr lang="en-US"/>
        </a:p>
      </dgm:t>
    </dgm:pt>
    <dgm:pt modelId="{EEFFAF50-7910-754E-8A03-4B607F0B37C9}" type="pres">
      <dgm:prSet presAssocID="{FAFF40E0-3102-824E-983B-49F29677B074}" presName="sibTrans" presStyleLbl="sibTrans2D1" presStyleIdx="5" presStyleCnt="6"/>
      <dgm:spPr/>
      <dgm:t>
        <a:bodyPr/>
        <a:lstStyle/>
        <a:p>
          <a:endParaRPr lang="en-US"/>
        </a:p>
      </dgm:t>
    </dgm:pt>
    <dgm:pt modelId="{790B6BDA-D757-8E4B-A3D8-66647F019072}" type="pres">
      <dgm:prSet presAssocID="{FAFF40E0-3102-824E-983B-49F29677B074}" presName="connectorText" presStyleLbl="sibTrans2D1" presStyleIdx="5" presStyleCnt="6"/>
      <dgm:spPr/>
      <dgm:t>
        <a:bodyPr/>
        <a:lstStyle/>
        <a:p>
          <a:endParaRPr lang="en-US"/>
        </a:p>
      </dgm:t>
    </dgm:pt>
  </dgm:ptLst>
  <dgm:cxnLst>
    <dgm:cxn modelId="{55963DA2-14C0-4615-878C-9437931DFDBD}" type="presOf" srcId="{06911B7E-4240-8948-9FE8-C861EE9287B2}" destId="{D9ADA3C4-F90B-604D-B214-CF6F7664F63B}" srcOrd="0" destOrd="0" presId="urn:microsoft.com/office/officeart/2005/8/layout/cycle2"/>
    <dgm:cxn modelId="{4A080F97-182D-45C9-89F3-C0C3B975873E}" type="presOf" srcId="{29A42EAA-F207-8942-8DF9-9C9E643D5162}" destId="{DB3A48BC-19B8-6449-AC97-E772D4EA70E2}" srcOrd="0" destOrd="0" presId="urn:microsoft.com/office/officeart/2005/8/layout/cycle2"/>
    <dgm:cxn modelId="{8A16DD71-18AC-C341-B739-BBDC096F7D5B}" srcId="{D90AD976-8FBE-6144-AD41-82F048B151B3}" destId="{8F4F83F0-AA50-4D4C-9A19-9DC932F5DE50}" srcOrd="0" destOrd="0" parTransId="{B4730EE6-DFBF-4248-BE1F-649C8861B9F5}" sibTransId="{06911B7E-4240-8948-9FE8-C861EE9287B2}"/>
    <dgm:cxn modelId="{957B65DC-BDB3-40C3-A8BA-6F79DBC2BF2D}" type="presOf" srcId="{592B2F78-F427-7142-A2F9-A9CEA7FB41C6}" destId="{0664E314-ABE4-9540-85EC-C29242E7937D}" srcOrd="0" destOrd="0" presId="urn:microsoft.com/office/officeart/2005/8/layout/cycle2"/>
    <dgm:cxn modelId="{063B364E-FB7D-4350-9651-12FF0D1EE822}" type="presOf" srcId="{DAF74D35-049F-BE40-9510-C4DDFA587BE5}" destId="{1B9AA18C-5410-4849-9418-254C9F2932E5}" srcOrd="0" destOrd="0" presId="urn:microsoft.com/office/officeart/2005/8/layout/cycle2"/>
    <dgm:cxn modelId="{03379862-A135-4573-B1D7-5A7BAF112A69}" type="presOf" srcId="{48D44EE8-3032-F642-893A-04B73E718E53}" destId="{018503B9-5C9A-784B-8699-D3F111BE21CD}" srcOrd="0" destOrd="0" presId="urn:microsoft.com/office/officeart/2005/8/layout/cycle2"/>
    <dgm:cxn modelId="{25BA3B66-B53A-4C69-A6F3-4A5EAB977789}" type="presOf" srcId="{06911B7E-4240-8948-9FE8-C861EE9287B2}" destId="{BED8DE4C-8B86-D749-AF78-DF28D795EF5F}" srcOrd="1" destOrd="0" presId="urn:microsoft.com/office/officeart/2005/8/layout/cycle2"/>
    <dgm:cxn modelId="{222142E0-14BB-4818-BD16-CB696FC76735}" type="presOf" srcId="{9302F808-7434-824A-873C-FF725E727772}" destId="{B13E86A1-749F-6C4F-AC47-6CAE23A447D2}" srcOrd="0" destOrd="0" presId="urn:microsoft.com/office/officeart/2005/8/layout/cycle2"/>
    <dgm:cxn modelId="{05289B77-8C32-7D45-B989-DEAAABE12385}" srcId="{D90AD976-8FBE-6144-AD41-82F048B151B3}" destId="{48D44EE8-3032-F642-893A-04B73E718E53}" srcOrd="1" destOrd="0" parTransId="{1EF6B647-6918-C54F-8760-616827322F7C}" sibTransId="{29A42EAA-F207-8942-8DF9-9C9E643D5162}"/>
    <dgm:cxn modelId="{8EE507FC-F5F3-4FA6-9D4E-E642C5252F7D}" type="presOf" srcId="{3E9B95AA-DA09-B94C-9B4A-7AA8C630A77E}" destId="{8A66F4CE-4671-1340-993F-D2A630A4FD47}" srcOrd="1" destOrd="0" presId="urn:microsoft.com/office/officeart/2005/8/layout/cycle2"/>
    <dgm:cxn modelId="{9478B84C-4ACB-4430-BA81-42EBDBA9ECB7}" type="presOf" srcId="{9014A32A-25E9-6D40-B030-C00AC7E71977}" destId="{9EDD06F6-C637-DA43-8E3C-5DCB6E09821E}" srcOrd="0" destOrd="0" presId="urn:microsoft.com/office/officeart/2005/8/layout/cycle2"/>
    <dgm:cxn modelId="{60DEBEBF-3ECE-4B1A-83B0-03D9E76059DC}" type="presOf" srcId="{0B204E34-59F3-D84A-B9FB-3716AB91D754}" destId="{2E91F40A-4612-2A4E-96C1-EFA24D6726A1}" srcOrd="0" destOrd="0" presId="urn:microsoft.com/office/officeart/2005/8/layout/cycle2"/>
    <dgm:cxn modelId="{3A005C22-CDBC-40BD-8A20-8EF56025CA7E}" type="presOf" srcId="{FAFF40E0-3102-824E-983B-49F29677B074}" destId="{EEFFAF50-7910-754E-8A03-4B607F0B37C9}" srcOrd="0" destOrd="0" presId="urn:microsoft.com/office/officeart/2005/8/layout/cycle2"/>
    <dgm:cxn modelId="{179D82F4-2AAD-4025-87F1-33BC9C7BC3A2}" type="presOf" srcId="{22E27DEA-CFFB-4A49-8F1B-6C27247DB2CF}" destId="{2953DEDE-9DEC-1049-9FD2-92D5E8B8762A}" srcOrd="1" destOrd="0" presId="urn:microsoft.com/office/officeart/2005/8/layout/cycle2"/>
    <dgm:cxn modelId="{251FC6E7-E4DB-46B2-94F4-B36DB879D916}" type="presOf" srcId="{9302F808-7434-824A-873C-FF725E727772}" destId="{B7ADF9D9-41FD-F646-8DBF-F112DB7665AE}" srcOrd="1" destOrd="0" presId="urn:microsoft.com/office/officeart/2005/8/layout/cycle2"/>
    <dgm:cxn modelId="{6AF7B286-5F8A-A841-8E55-7339BFB874C3}" srcId="{D90AD976-8FBE-6144-AD41-82F048B151B3}" destId="{592B2F78-F427-7142-A2F9-A9CEA7FB41C6}" srcOrd="4" destOrd="0" parTransId="{6F028E60-C298-F144-805B-4E5DFC62ECFB}" sibTransId="{22E27DEA-CFFB-4A49-8F1B-6C27247DB2CF}"/>
    <dgm:cxn modelId="{BAD856B7-F4BC-4718-B774-A6B0C13EF974}" type="presOf" srcId="{29A42EAA-F207-8942-8DF9-9C9E643D5162}" destId="{34224707-6054-3E46-8566-864E8520A96E}" srcOrd="1" destOrd="0" presId="urn:microsoft.com/office/officeart/2005/8/layout/cycle2"/>
    <dgm:cxn modelId="{167E8308-8DBC-5342-800C-48F6B00892B6}" srcId="{D90AD976-8FBE-6144-AD41-82F048B151B3}" destId="{0B204E34-59F3-D84A-B9FB-3716AB91D754}" srcOrd="5" destOrd="0" parTransId="{E248A968-8485-0341-AEC3-40C888B638B3}" sibTransId="{FAFF40E0-3102-824E-983B-49F29677B074}"/>
    <dgm:cxn modelId="{3979D3A6-A162-4B09-810C-927AC3EED9E4}" type="presOf" srcId="{8F4F83F0-AA50-4D4C-9A19-9DC932F5DE50}" destId="{E434F3C4-7BAD-6F44-9C1C-1D08CA22706A}" srcOrd="0" destOrd="0" presId="urn:microsoft.com/office/officeart/2005/8/layout/cycle2"/>
    <dgm:cxn modelId="{3CC4F16F-8321-49B3-9C3A-7543758A7881}" type="presOf" srcId="{FAFF40E0-3102-824E-983B-49F29677B074}" destId="{790B6BDA-D757-8E4B-A3D8-66647F019072}" srcOrd="1" destOrd="0" presId="urn:microsoft.com/office/officeart/2005/8/layout/cycle2"/>
    <dgm:cxn modelId="{7C7EC65E-F583-4F50-A2AA-94F34348CCBF}" type="presOf" srcId="{D90AD976-8FBE-6144-AD41-82F048B151B3}" destId="{4009ED91-4B3E-1146-8595-98883C13A284}" srcOrd="0" destOrd="0" presId="urn:microsoft.com/office/officeart/2005/8/layout/cycle2"/>
    <dgm:cxn modelId="{1E6BC90B-5967-40F2-B236-68B6A417FBC8}" type="presOf" srcId="{3E9B95AA-DA09-B94C-9B4A-7AA8C630A77E}" destId="{77840049-E2B1-F74C-A26D-544546AAD0FE}" srcOrd="0" destOrd="0" presId="urn:microsoft.com/office/officeart/2005/8/layout/cycle2"/>
    <dgm:cxn modelId="{A97774FF-A241-1645-A47D-38F9DF6BB8F0}" srcId="{D90AD976-8FBE-6144-AD41-82F048B151B3}" destId="{9014A32A-25E9-6D40-B030-C00AC7E71977}" srcOrd="2" destOrd="0" parTransId="{8A6DEE0C-7415-1B46-B881-A8A55317A240}" sibTransId="{9302F808-7434-824A-873C-FF725E727772}"/>
    <dgm:cxn modelId="{66552B8F-10C3-44C6-AE4F-5782BB22E5C9}" type="presOf" srcId="{22E27DEA-CFFB-4A49-8F1B-6C27247DB2CF}" destId="{0B904075-E105-5C43-B522-E8ABE814DB23}" srcOrd="0" destOrd="0" presId="urn:microsoft.com/office/officeart/2005/8/layout/cycle2"/>
    <dgm:cxn modelId="{FA22B14F-FA90-E840-9D53-B622BE7B48A0}" srcId="{D90AD976-8FBE-6144-AD41-82F048B151B3}" destId="{DAF74D35-049F-BE40-9510-C4DDFA587BE5}" srcOrd="3" destOrd="0" parTransId="{4B79A69C-AA66-AC41-B34D-0F2BA291AC4B}" sibTransId="{3E9B95AA-DA09-B94C-9B4A-7AA8C630A77E}"/>
    <dgm:cxn modelId="{0FE6F8A9-3BD7-4ACB-822E-4EB7821517D6}" type="presParOf" srcId="{4009ED91-4B3E-1146-8595-98883C13A284}" destId="{E434F3C4-7BAD-6F44-9C1C-1D08CA22706A}" srcOrd="0" destOrd="0" presId="urn:microsoft.com/office/officeart/2005/8/layout/cycle2"/>
    <dgm:cxn modelId="{8DFD1A02-79A2-4819-B842-DBCAC34E60B7}" type="presParOf" srcId="{4009ED91-4B3E-1146-8595-98883C13A284}" destId="{D9ADA3C4-F90B-604D-B214-CF6F7664F63B}" srcOrd="1" destOrd="0" presId="urn:microsoft.com/office/officeart/2005/8/layout/cycle2"/>
    <dgm:cxn modelId="{2AFB8171-DD7A-4603-94E9-ADD76F94B0C6}" type="presParOf" srcId="{D9ADA3C4-F90B-604D-B214-CF6F7664F63B}" destId="{BED8DE4C-8B86-D749-AF78-DF28D795EF5F}" srcOrd="0" destOrd="0" presId="urn:microsoft.com/office/officeart/2005/8/layout/cycle2"/>
    <dgm:cxn modelId="{23F80817-C814-4C99-9AE4-23E41F64CF1A}" type="presParOf" srcId="{4009ED91-4B3E-1146-8595-98883C13A284}" destId="{018503B9-5C9A-784B-8699-D3F111BE21CD}" srcOrd="2" destOrd="0" presId="urn:microsoft.com/office/officeart/2005/8/layout/cycle2"/>
    <dgm:cxn modelId="{6C3ED803-C81A-4B96-BFB0-8EA610BEAF49}" type="presParOf" srcId="{4009ED91-4B3E-1146-8595-98883C13A284}" destId="{DB3A48BC-19B8-6449-AC97-E772D4EA70E2}" srcOrd="3" destOrd="0" presId="urn:microsoft.com/office/officeart/2005/8/layout/cycle2"/>
    <dgm:cxn modelId="{A641260E-33A8-477B-92B4-F4242AF0E40E}" type="presParOf" srcId="{DB3A48BC-19B8-6449-AC97-E772D4EA70E2}" destId="{34224707-6054-3E46-8566-864E8520A96E}" srcOrd="0" destOrd="0" presId="urn:microsoft.com/office/officeart/2005/8/layout/cycle2"/>
    <dgm:cxn modelId="{09ADA8A9-D631-4AAA-87C3-0C597624E75E}" type="presParOf" srcId="{4009ED91-4B3E-1146-8595-98883C13A284}" destId="{9EDD06F6-C637-DA43-8E3C-5DCB6E09821E}" srcOrd="4" destOrd="0" presId="urn:microsoft.com/office/officeart/2005/8/layout/cycle2"/>
    <dgm:cxn modelId="{4516F92F-A06E-4B17-9872-38963C767F6F}" type="presParOf" srcId="{4009ED91-4B3E-1146-8595-98883C13A284}" destId="{B13E86A1-749F-6C4F-AC47-6CAE23A447D2}" srcOrd="5" destOrd="0" presId="urn:microsoft.com/office/officeart/2005/8/layout/cycle2"/>
    <dgm:cxn modelId="{4DD66AEE-B048-4D52-AEE0-75E8406258A7}" type="presParOf" srcId="{B13E86A1-749F-6C4F-AC47-6CAE23A447D2}" destId="{B7ADF9D9-41FD-F646-8DBF-F112DB7665AE}" srcOrd="0" destOrd="0" presId="urn:microsoft.com/office/officeart/2005/8/layout/cycle2"/>
    <dgm:cxn modelId="{91F82E1F-4280-40E4-B722-34F3A2A6583E}" type="presParOf" srcId="{4009ED91-4B3E-1146-8595-98883C13A284}" destId="{1B9AA18C-5410-4849-9418-254C9F2932E5}" srcOrd="6" destOrd="0" presId="urn:microsoft.com/office/officeart/2005/8/layout/cycle2"/>
    <dgm:cxn modelId="{693B2C5F-DDD8-4EC4-AC0A-B7D97157A41E}" type="presParOf" srcId="{4009ED91-4B3E-1146-8595-98883C13A284}" destId="{77840049-E2B1-F74C-A26D-544546AAD0FE}" srcOrd="7" destOrd="0" presId="urn:microsoft.com/office/officeart/2005/8/layout/cycle2"/>
    <dgm:cxn modelId="{F56CBD21-DB2C-4BB6-AF21-2B91EEEE2734}" type="presParOf" srcId="{77840049-E2B1-F74C-A26D-544546AAD0FE}" destId="{8A66F4CE-4671-1340-993F-D2A630A4FD47}" srcOrd="0" destOrd="0" presId="urn:microsoft.com/office/officeart/2005/8/layout/cycle2"/>
    <dgm:cxn modelId="{C493B0B0-B4B1-40E2-8B56-6CA253BE6766}" type="presParOf" srcId="{4009ED91-4B3E-1146-8595-98883C13A284}" destId="{0664E314-ABE4-9540-85EC-C29242E7937D}" srcOrd="8" destOrd="0" presId="urn:microsoft.com/office/officeart/2005/8/layout/cycle2"/>
    <dgm:cxn modelId="{187E0BE0-21EC-4748-B7C5-5E14154FE382}" type="presParOf" srcId="{4009ED91-4B3E-1146-8595-98883C13A284}" destId="{0B904075-E105-5C43-B522-E8ABE814DB23}" srcOrd="9" destOrd="0" presId="urn:microsoft.com/office/officeart/2005/8/layout/cycle2"/>
    <dgm:cxn modelId="{ADAAE583-C385-4D01-B96F-914D369EA3D0}" type="presParOf" srcId="{0B904075-E105-5C43-B522-E8ABE814DB23}" destId="{2953DEDE-9DEC-1049-9FD2-92D5E8B8762A}" srcOrd="0" destOrd="0" presId="urn:microsoft.com/office/officeart/2005/8/layout/cycle2"/>
    <dgm:cxn modelId="{152CEE3D-3184-406F-9034-79615AE22518}" type="presParOf" srcId="{4009ED91-4B3E-1146-8595-98883C13A284}" destId="{2E91F40A-4612-2A4E-96C1-EFA24D6726A1}" srcOrd="10" destOrd="0" presId="urn:microsoft.com/office/officeart/2005/8/layout/cycle2"/>
    <dgm:cxn modelId="{3D8CEEAD-903B-404E-A161-DEAA4C918205}" type="presParOf" srcId="{4009ED91-4B3E-1146-8595-98883C13A284}" destId="{EEFFAF50-7910-754E-8A03-4B607F0B37C9}" srcOrd="11" destOrd="0" presId="urn:microsoft.com/office/officeart/2005/8/layout/cycle2"/>
    <dgm:cxn modelId="{FD084D4A-7C83-438E-802A-2601DC67D470}" type="presParOf" srcId="{EEFFAF50-7910-754E-8A03-4B607F0B37C9}" destId="{790B6BDA-D757-8E4B-A3D8-66647F019072}"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D90AD976-8FBE-6144-AD41-82F048B151B3}" type="doc">
      <dgm:prSet loTypeId="urn:microsoft.com/office/officeart/2005/8/layout/cycle2" loCatId="" qsTypeId="urn:microsoft.com/office/officeart/2005/8/quickstyle/simple2" qsCatId="simple" csTypeId="urn:microsoft.com/office/officeart/2005/8/colors/accent1_2" csCatId="accent1" phldr="1"/>
      <dgm:spPr/>
      <dgm:t>
        <a:bodyPr/>
        <a:lstStyle/>
        <a:p>
          <a:endParaRPr lang="en-US"/>
        </a:p>
      </dgm:t>
    </dgm:pt>
    <dgm:pt modelId="{8F4F83F0-AA50-4D4C-9A19-9DC932F5DE50}">
      <dgm:prSet phldrT="[Text]" custT="1"/>
      <dgm:spPr>
        <a:solidFill>
          <a:srgbClr val="FFC000"/>
        </a:solidFill>
      </dgm:spPr>
      <dgm:t>
        <a:bodyPr/>
        <a:lstStyle/>
        <a:p>
          <a:r>
            <a:rPr lang="en-US" sz="1200" b="1" smtClean="0">
              <a:solidFill>
                <a:schemeClr val="bg1"/>
              </a:solidFill>
            </a:rPr>
            <a:t>Selecting</a:t>
          </a:r>
          <a:endParaRPr lang="en-US" sz="1200" b="1" dirty="0">
            <a:solidFill>
              <a:schemeClr val="bg1"/>
            </a:solidFill>
          </a:endParaRPr>
        </a:p>
      </dgm:t>
    </dgm:pt>
    <dgm:pt modelId="{B4730EE6-DFBF-4248-BE1F-649C8861B9F5}" type="parTrans" cxnId="{8A16DD71-18AC-C341-B739-BBDC096F7D5B}">
      <dgm:prSet/>
      <dgm:spPr/>
      <dgm:t>
        <a:bodyPr/>
        <a:lstStyle/>
        <a:p>
          <a:endParaRPr lang="en-US"/>
        </a:p>
      </dgm:t>
    </dgm:pt>
    <dgm:pt modelId="{06911B7E-4240-8948-9FE8-C861EE9287B2}" type="sibTrans" cxnId="{8A16DD71-18AC-C341-B739-BBDC096F7D5B}">
      <dgm:prSet/>
      <dgm:spPr>
        <a:solidFill>
          <a:srgbClr val="FFC000"/>
        </a:solidFill>
      </dgm:spPr>
      <dgm:t>
        <a:bodyPr/>
        <a:lstStyle/>
        <a:p>
          <a:endParaRPr lang="en-US" b="1">
            <a:solidFill>
              <a:schemeClr val="bg1"/>
            </a:solidFill>
          </a:endParaRPr>
        </a:p>
      </dgm:t>
    </dgm:pt>
    <dgm:pt modelId="{48D44EE8-3032-F642-893A-04B73E718E53}">
      <dgm:prSet phldrT="[Text]" custT="1"/>
      <dgm:spPr>
        <a:solidFill>
          <a:srgbClr val="FFC000"/>
        </a:solidFill>
      </dgm:spPr>
      <dgm:t>
        <a:bodyPr/>
        <a:lstStyle/>
        <a:p>
          <a:r>
            <a:rPr lang="en-US" sz="1200" b="1" smtClean="0">
              <a:solidFill>
                <a:schemeClr val="bg1"/>
              </a:solidFill>
            </a:rPr>
            <a:t>Tailoring</a:t>
          </a:r>
          <a:endParaRPr lang="en-US" sz="1200" b="1" dirty="0">
            <a:solidFill>
              <a:schemeClr val="bg1"/>
            </a:solidFill>
          </a:endParaRPr>
        </a:p>
      </dgm:t>
    </dgm:pt>
    <dgm:pt modelId="{1EF6B647-6918-C54F-8760-616827322F7C}" type="parTrans" cxnId="{05289B77-8C32-7D45-B989-DEAAABE12385}">
      <dgm:prSet/>
      <dgm:spPr/>
      <dgm:t>
        <a:bodyPr/>
        <a:lstStyle/>
        <a:p>
          <a:endParaRPr lang="en-US"/>
        </a:p>
      </dgm:t>
    </dgm:pt>
    <dgm:pt modelId="{29A42EAA-F207-8942-8DF9-9C9E643D5162}" type="sibTrans" cxnId="{05289B77-8C32-7D45-B989-DEAAABE12385}">
      <dgm:prSet/>
      <dgm:spPr>
        <a:solidFill>
          <a:srgbClr val="FFC000"/>
        </a:solidFill>
      </dgm:spPr>
      <dgm:t>
        <a:bodyPr/>
        <a:lstStyle/>
        <a:p>
          <a:endParaRPr lang="en-US" b="1">
            <a:solidFill>
              <a:schemeClr val="bg1"/>
            </a:solidFill>
          </a:endParaRPr>
        </a:p>
      </dgm:t>
    </dgm:pt>
    <dgm:pt modelId="{9014A32A-25E9-6D40-B030-C00AC7E71977}">
      <dgm:prSet phldrT="[Text]" custT="1"/>
      <dgm:spPr>
        <a:solidFill>
          <a:srgbClr val="FFC000"/>
        </a:solidFill>
      </dgm:spPr>
      <dgm:t>
        <a:bodyPr/>
        <a:lstStyle/>
        <a:p>
          <a:r>
            <a:rPr lang="en-US" sz="1200" b="1" smtClean="0">
              <a:solidFill>
                <a:schemeClr val="bg1"/>
              </a:solidFill>
            </a:rPr>
            <a:t>Integrating</a:t>
          </a:r>
          <a:endParaRPr lang="en-US" sz="1200" b="1" dirty="0">
            <a:solidFill>
              <a:schemeClr val="bg1"/>
            </a:solidFill>
          </a:endParaRPr>
        </a:p>
      </dgm:t>
    </dgm:pt>
    <dgm:pt modelId="{8A6DEE0C-7415-1B46-B881-A8A55317A240}" type="parTrans" cxnId="{A97774FF-A241-1645-A47D-38F9DF6BB8F0}">
      <dgm:prSet/>
      <dgm:spPr/>
      <dgm:t>
        <a:bodyPr/>
        <a:lstStyle/>
        <a:p>
          <a:endParaRPr lang="en-US"/>
        </a:p>
      </dgm:t>
    </dgm:pt>
    <dgm:pt modelId="{9302F808-7434-824A-873C-FF725E727772}" type="sibTrans" cxnId="{A97774FF-A241-1645-A47D-38F9DF6BB8F0}">
      <dgm:prSet/>
      <dgm:spPr>
        <a:solidFill>
          <a:srgbClr val="FFC000"/>
        </a:solidFill>
      </dgm:spPr>
      <dgm:t>
        <a:bodyPr/>
        <a:lstStyle/>
        <a:p>
          <a:endParaRPr lang="en-US" b="1">
            <a:solidFill>
              <a:schemeClr val="bg1"/>
            </a:solidFill>
          </a:endParaRPr>
        </a:p>
      </dgm:t>
    </dgm:pt>
    <dgm:pt modelId="{DAF74D35-049F-BE40-9510-C4DDFA587BE5}">
      <dgm:prSet phldrT="[Text]" custT="1"/>
      <dgm:spPr>
        <a:solidFill>
          <a:srgbClr val="FFC000"/>
        </a:solidFill>
      </dgm:spPr>
      <dgm:t>
        <a:bodyPr/>
        <a:lstStyle/>
        <a:p>
          <a:r>
            <a:rPr lang="en-US" sz="1200" b="1" smtClean="0">
              <a:solidFill>
                <a:schemeClr val="bg1"/>
              </a:solidFill>
            </a:rPr>
            <a:t>Assessing</a:t>
          </a:r>
          <a:endParaRPr lang="en-US" sz="1200" b="1" dirty="0">
            <a:solidFill>
              <a:schemeClr val="bg1"/>
            </a:solidFill>
          </a:endParaRPr>
        </a:p>
      </dgm:t>
    </dgm:pt>
    <dgm:pt modelId="{4B79A69C-AA66-AC41-B34D-0F2BA291AC4B}" type="parTrans" cxnId="{FA22B14F-FA90-E840-9D53-B622BE7B48A0}">
      <dgm:prSet/>
      <dgm:spPr/>
      <dgm:t>
        <a:bodyPr/>
        <a:lstStyle/>
        <a:p>
          <a:endParaRPr lang="en-US"/>
        </a:p>
      </dgm:t>
    </dgm:pt>
    <dgm:pt modelId="{3E9B95AA-DA09-B94C-9B4A-7AA8C630A77E}" type="sibTrans" cxnId="{FA22B14F-FA90-E840-9D53-B622BE7B48A0}">
      <dgm:prSet/>
      <dgm:spPr>
        <a:solidFill>
          <a:srgbClr val="FFC000"/>
        </a:solidFill>
      </dgm:spPr>
      <dgm:t>
        <a:bodyPr/>
        <a:lstStyle/>
        <a:p>
          <a:endParaRPr lang="en-US" b="1">
            <a:solidFill>
              <a:schemeClr val="bg1"/>
            </a:solidFill>
          </a:endParaRPr>
        </a:p>
      </dgm:t>
    </dgm:pt>
    <dgm:pt modelId="{0B204E34-59F3-D84A-B9FB-3716AB91D754}">
      <dgm:prSet phldrT="[Text]" custT="1"/>
      <dgm:spPr>
        <a:solidFill>
          <a:srgbClr val="FFC000"/>
        </a:solidFill>
      </dgm:spPr>
      <dgm:t>
        <a:bodyPr/>
        <a:lstStyle/>
        <a:p>
          <a:r>
            <a:rPr lang="en-US" sz="1200" b="1" dirty="0" smtClean="0">
              <a:solidFill>
                <a:schemeClr val="bg1"/>
              </a:solidFill>
            </a:rPr>
            <a:t>Understanding</a:t>
          </a:r>
          <a:endParaRPr lang="en-US" sz="1200" b="1" dirty="0">
            <a:solidFill>
              <a:schemeClr val="bg1"/>
            </a:solidFill>
          </a:endParaRPr>
        </a:p>
      </dgm:t>
    </dgm:pt>
    <dgm:pt modelId="{E248A968-8485-0341-AEC3-40C888B638B3}" type="parTrans" cxnId="{167E8308-8DBC-5342-800C-48F6B00892B6}">
      <dgm:prSet/>
      <dgm:spPr/>
      <dgm:t>
        <a:bodyPr/>
        <a:lstStyle/>
        <a:p>
          <a:endParaRPr lang="en-US"/>
        </a:p>
      </dgm:t>
    </dgm:pt>
    <dgm:pt modelId="{FAFF40E0-3102-824E-983B-49F29677B074}" type="sibTrans" cxnId="{167E8308-8DBC-5342-800C-48F6B00892B6}">
      <dgm:prSet/>
      <dgm:spPr>
        <a:solidFill>
          <a:srgbClr val="FFC000"/>
        </a:solidFill>
      </dgm:spPr>
      <dgm:t>
        <a:bodyPr/>
        <a:lstStyle/>
        <a:p>
          <a:endParaRPr lang="en-US" b="1">
            <a:solidFill>
              <a:schemeClr val="bg1"/>
            </a:solidFill>
          </a:endParaRPr>
        </a:p>
      </dgm:t>
    </dgm:pt>
    <dgm:pt modelId="{592B2F78-F427-7142-A2F9-A9CEA7FB41C6}">
      <dgm:prSet custT="1"/>
      <dgm:spPr>
        <a:solidFill>
          <a:srgbClr val="FFC000"/>
        </a:solidFill>
      </dgm:spPr>
      <dgm:t>
        <a:bodyPr/>
        <a:lstStyle/>
        <a:p>
          <a:r>
            <a:rPr lang="en-US" sz="1200" b="1" smtClean="0">
              <a:solidFill>
                <a:schemeClr val="bg1"/>
              </a:solidFill>
            </a:rPr>
            <a:t>Revising</a:t>
          </a:r>
          <a:endParaRPr lang="en-US" sz="1200" b="1" dirty="0">
            <a:solidFill>
              <a:schemeClr val="bg1"/>
            </a:solidFill>
          </a:endParaRPr>
        </a:p>
      </dgm:t>
    </dgm:pt>
    <dgm:pt modelId="{6F028E60-C298-F144-805B-4E5DFC62ECFB}" type="parTrans" cxnId="{6AF7B286-5F8A-A841-8E55-7339BFB874C3}">
      <dgm:prSet/>
      <dgm:spPr/>
      <dgm:t>
        <a:bodyPr/>
        <a:lstStyle/>
        <a:p>
          <a:endParaRPr lang="en-US"/>
        </a:p>
      </dgm:t>
    </dgm:pt>
    <dgm:pt modelId="{22E27DEA-CFFB-4A49-8F1B-6C27247DB2CF}" type="sibTrans" cxnId="{6AF7B286-5F8A-A841-8E55-7339BFB874C3}">
      <dgm:prSet/>
      <dgm:spPr>
        <a:solidFill>
          <a:srgbClr val="FFC000"/>
        </a:solidFill>
      </dgm:spPr>
      <dgm:t>
        <a:bodyPr/>
        <a:lstStyle/>
        <a:p>
          <a:endParaRPr lang="en-US" b="1">
            <a:solidFill>
              <a:schemeClr val="bg1"/>
            </a:solidFill>
          </a:endParaRPr>
        </a:p>
      </dgm:t>
    </dgm:pt>
    <dgm:pt modelId="{4009ED91-4B3E-1146-8595-98883C13A284}" type="pres">
      <dgm:prSet presAssocID="{D90AD976-8FBE-6144-AD41-82F048B151B3}" presName="cycle" presStyleCnt="0">
        <dgm:presLayoutVars>
          <dgm:dir/>
          <dgm:resizeHandles val="exact"/>
        </dgm:presLayoutVars>
      </dgm:prSet>
      <dgm:spPr/>
      <dgm:t>
        <a:bodyPr/>
        <a:lstStyle/>
        <a:p>
          <a:endParaRPr lang="en-US"/>
        </a:p>
      </dgm:t>
    </dgm:pt>
    <dgm:pt modelId="{E434F3C4-7BAD-6F44-9C1C-1D08CA22706A}" type="pres">
      <dgm:prSet presAssocID="{8F4F83F0-AA50-4D4C-9A19-9DC932F5DE50}" presName="node" presStyleLbl="node1" presStyleIdx="0" presStyleCnt="6" custScaleX="110091" custScaleY="109478">
        <dgm:presLayoutVars>
          <dgm:bulletEnabled val="1"/>
        </dgm:presLayoutVars>
      </dgm:prSet>
      <dgm:spPr/>
      <dgm:t>
        <a:bodyPr/>
        <a:lstStyle/>
        <a:p>
          <a:endParaRPr lang="en-US"/>
        </a:p>
      </dgm:t>
    </dgm:pt>
    <dgm:pt modelId="{D9ADA3C4-F90B-604D-B214-CF6F7664F63B}" type="pres">
      <dgm:prSet presAssocID="{06911B7E-4240-8948-9FE8-C861EE9287B2}" presName="sibTrans" presStyleLbl="sibTrans2D1" presStyleIdx="0" presStyleCnt="6"/>
      <dgm:spPr/>
      <dgm:t>
        <a:bodyPr/>
        <a:lstStyle/>
        <a:p>
          <a:endParaRPr lang="en-US"/>
        </a:p>
      </dgm:t>
    </dgm:pt>
    <dgm:pt modelId="{BED8DE4C-8B86-D749-AF78-DF28D795EF5F}" type="pres">
      <dgm:prSet presAssocID="{06911B7E-4240-8948-9FE8-C861EE9287B2}" presName="connectorText" presStyleLbl="sibTrans2D1" presStyleIdx="0" presStyleCnt="6"/>
      <dgm:spPr/>
      <dgm:t>
        <a:bodyPr/>
        <a:lstStyle/>
        <a:p>
          <a:endParaRPr lang="en-US"/>
        </a:p>
      </dgm:t>
    </dgm:pt>
    <dgm:pt modelId="{018503B9-5C9A-784B-8699-D3F111BE21CD}" type="pres">
      <dgm:prSet presAssocID="{48D44EE8-3032-F642-893A-04B73E718E53}" presName="node" presStyleLbl="node1" presStyleIdx="1" presStyleCnt="6" custScaleX="111831" custScaleY="116148">
        <dgm:presLayoutVars>
          <dgm:bulletEnabled val="1"/>
        </dgm:presLayoutVars>
      </dgm:prSet>
      <dgm:spPr/>
      <dgm:t>
        <a:bodyPr/>
        <a:lstStyle/>
        <a:p>
          <a:endParaRPr lang="en-US"/>
        </a:p>
      </dgm:t>
    </dgm:pt>
    <dgm:pt modelId="{DB3A48BC-19B8-6449-AC97-E772D4EA70E2}" type="pres">
      <dgm:prSet presAssocID="{29A42EAA-F207-8942-8DF9-9C9E643D5162}" presName="sibTrans" presStyleLbl="sibTrans2D1" presStyleIdx="1" presStyleCnt="6"/>
      <dgm:spPr/>
      <dgm:t>
        <a:bodyPr/>
        <a:lstStyle/>
        <a:p>
          <a:endParaRPr lang="en-US"/>
        </a:p>
      </dgm:t>
    </dgm:pt>
    <dgm:pt modelId="{34224707-6054-3E46-8566-864E8520A96E}" type="pres">
      <dgm:prSet presAssocID="{29A42EAA-F207-8942-8DF9-9C9E643D5162}" presName="connectorText" presStyleLbl="sibTrans2D1" presStyleIdx="1" presStyleCnt="6"/>
      <dgm:spPr/>
      <dgm:t>
        <a:bodyPr/>
        <a:lstStyle/>
        <a:p>
          <a:endParaRPr lang="en-US"/>
        </a:p>
      </dgm:t>
    </dgm:pt>
    <dgm:pt modelId="{9EDD06F6-C637-DA43-8E3C-5DCB6E09821E}" type="pres">
      <dgm:prSet presAssocID="{9014A32A-25E9-6D40-B030-C00AC7E71977}" presName="node" presStyleLbl="node1" presStyleIdx="2" presStyleCnt="6" custScaleX="116242" custScaleY="111677" custRadScaleRad="101772" custRadScaleInc="-1914">
        <dgm:presLayoutVars>
          <dgm:bulletEnabled val="1"/>
        </dgm:presLayoutVars>
      </dgm:prSet>
      <dgm:spPr/>
      <dgm:t>
        <a:bodyPr/>
        <a:lstStyle/>
        <a:p>
          <a:endParaRPr lang="en-US"/>
        </a:p>
      </dgm:t>
    </dgm:pt>
    <dgm:pt modelId="{B13E86A1-749F-6C4F-AC47-6CAE23A447D2}" type="pres">
      <dgm:prSet presAssocID="{9302F808-7434-824A-873C-FF725E727772}" presName="sibTrans" presStyleLbl="sibTrans2D1" presStyleIdx="2" presStyleCnt="6"/>
      <dgm:spPr/>
      <dgm:t>
        <a:bodyPr/>
        <a:lstStyle/>
        <a:p>
          <a:endParaRPr lang="en-US"/>
        </a:p>
      </dgm:t>
    </dgm:pt>
    <dgm:pt modelId="{B7ADF9D9-41FD-F646-8DBF-F112DB7665AE}" type="pres">
      <dgm:prSet presAssocID="{9302F808-7434-824A-873C-FF725E727772}" presName="connectorText" presStyleLbl="sibTrans2D1" presStyleIdx="2" presStyleCnt="6"/>
      <dgm:spPr/>
      <dgm:t>
        <a:bodyPr/>
        <a:lstStyle/>
        <a:p>
          <a:endParaRPr lang="en-US"/>
        </a:p>
      </dgm:t>
    </dgm:pt>
    <dgm:pt modelId="{1B9AA18C-5410-4849-9418-254C9F2932E5}" type="pres">
      <dgm:prSet presAssocID="{DAF74D35-049F-BE40-9510-C4DDFA587BE5}" presName="node" presStyleLbl="node1" presStyleIdx="3" presStyleCnt="6" custScaleX="113647" custScaleY="111690">
        <dgm:presLayoutVars>
          <dgm:bulletEnabled val="1"/>
        </dgm:presLayoutVars>
      </dgm:prSet>
      <dgm:spPr/>
      <dgm:t>
        <a:bodyPr/>
        <a:lstStyle/>
        <a:p>
          <a:endParaRPr lang="en-US"/>
        </a:p>
      </dgm:t>
    </dgm:pt>
    <dgm:pt modelId="{77840049-E2B1-F74C-A26D-544546AAD0FE}" type="pres">
      <dgm:prSet presAssocID="{3E9B95AA-DA09-B94C-9B4A-7AA8C630A77E}" presName="sibTrans" presStyleLbl="sibTrans2D1" presStyleIdx="3" presStyleCnt="6"/>
      <dgm:spPr/>
      <dgm:t>
        <a:bodyPr/>
        <a:lstStyle/>
        <a:p>
          <a:endParaRPr lang="en-US"/>
        </a:p>
      </dgm:t>
    </dgm:pt>
    <dgm:pt modelId="{8A66F4CE-4671-1340-993F-D2A630A4FD47}" type="pres">
      <dgm:prSet presAssocID="{3E9B95AA-DA09-B94C-9B4A-7AA8C630A77E}" presName="connectorText" presStyleLbl="sibTrans2D1" presStyleIdx="3" presStyleCnt="6"/>
      <dgm:spPr/>
      <dgm:t>
        <a:bodyPr/>
        <a:lstStyle/>
        <a:p>
          <a:endParaRPr lang="en-US"/>
        </a:p>
      </dgm:t>
    </dgm:pt>
    <dgm:pt modelId="{0664E314-ABE4-9540-85EC-C29242E7937D}" type="pres">
      <dgm:prSet presAssocID="{592B2F78-F427-7142-A2F9-A9CEA7FB41C6}" presName="node" presStyleLbl="node1" presStyleIdx="4" presStyleCnt="6" custScaleX="108831" custScaleY="109696">
        <dgm:presLayoutVars>
          <dgm:bulletEnabled val="1"/>
        </dgm:presLayoutVars>
      </dgm:prSet>
      <dgm:spPr/>
      <dgm:t>
        <a:bodyPr/>
        <a:lstStyle/>
        <a:p>
          <a:endParaRPr lang="en-US"/>
        </a:p>
      </dgm:t>
    </dgm:pt>
    <dgm:pt modelId="{0B904075-E105-5C43-B522-E8ABE814DB23}" type="pres">
      <dgm:prSet presAssocID="{22E27DEA-CFFB-4A49-8F1B-6C27247DB2CF}" presName="sibTrans" presStyleLbl="sibTrans2D1" presStyleIdx="4" presStyleCnt="6"/>
      <dgm:spPr/>
      <dgm:t>
        <a:bodyPr/>
        <a:lstStyle/>
        <a:p>
          <a:endParaRPr lang="en-US"/>
        </a:p>
      </dgm:t>
    </dgm:pt>
    <dgm:pt modelId="{2953DEDE-9DEC-1049-9FD2-92D5E8B8762A}" type="pres">
      <dgm:prSet presAssocID="{22E27DEA-CFFB-4A49-8F1B-6C27247DB2CF}" presName="connectorText" presStyleLbl="sibTrans2D1" presStyleIdx="4" presStyleCnt="6"/>
      <dgm:spPr/>
      <dgm:t>
        <a:bodyPr/>
        <a:lstStyle/>
        <a:p>
          <a:endParaRPr lang="en-US"/>
        </a:p>
      </dgm:t>
    </dgm:pt>
    <dgm:pt modelId="{2E91F40A-4612-2A4E-96C1-EFA24D6726A1}" type="pres">
      <dgm:prSet presAssocID="{0B204E34-59F3-D84A-B9FB-3716AB91D754}" presName="node" presStyleLbl="node1" presStyleIdx="5" presStyleCnt="6" custScaleX="107472" custScaleY="102258">
        <dgm:presLayoutVars>
          <dgm:bulletEnabled val="1"/>
        </dgm:presLayoutVars>
      </dgm:prSet>
      <dgm:spPr/>
      <dgm:t>
        <a:bodyPr/>
        <a:lstStyle/>
        <a:p>
          <a:endParaRPr lang="en-US"/>
        </a:p>
      </dgm:t>
    </dgm:pt>
    <dgm:pt modelId="{EEFFAF50-7910-754E-8A03-4B607F0B37C9}" type="pres">
      <dgm:prSet presAssocID="{FAFF40E0-3102-824E-983B-49F29677B074}" presName="sibTrans" presStyleLbl="sibTrans2D1" presStyleIdx="5" presStyleCnt="6"/>
      <dgm:spPr/>
      <dgm:t>
        <a:bodyPr/>
        <a:lstStyle/>
        <a:p>
          <a:endParaRPr lang="en-US"/>
        </a:p>
      </dgm:t>
    </dgm:pt>
    <dgm:pt modelId="{790B6BDA-D757-8E4B-A3D8-66647F019072}" type="pres">
      <dgm:prSet presAssocID="{FAFF40E0-3102-824E-983B-49F29677B074}" presName="connectorText" presStyleLbl="sibTrans2D1" presStyleIdx="5" presStyleCnt="6"/>
      <dgm:spPr/>
      <dgm:t>
        <a:bodyPr/>
        <a:lstStyle/>
        <a:p>
          <a:endParaRPr lang="en-US"/>
        </a:p>
      </dgm:t>
    </dgm:pt>
  </dgm:ptLst>
  <dgm:cxnLst>
    <dgm:cxn modelId="{95F19D4A-4B41-49B2-BAC2-44FBD907447D}" type="presOf" srcId="{D90AD976-8FBE-6144-AD41-82F048B151B3}" destId="{4009ED91-4B3E-1146-8595-98883C13A284}" srcOrd="0" destOrd="0" presId="urn:microsoft.com/office/officeart/2005/8/layout/cycle2"/>
    <dgm:cxn modelId="{8F26B61E-9363-49F9-B8A7-D4353B20C9ED}" type="presOf" srcId="{22E27DEA-CFFB-4A49-8F1B-6C27247DB2CF}" destId="{2953DEDE-9DEC-1049-9FD2-92D5E8B8762A}" srcOrd="1" destOrd="0" presId="urn:microsoft.com/office/officeart/2005/8/layout/cycle2"/>
    <dgm:cxn modelId="{8A16DD71-18AC-C341-B739-BBDC096F7D5B}" srcId="{D90AD976-8FBE-6144-AD41-82F048B151B3}" destId="{8F4F83F0-AA50-4D4C-9A19-9DC932F5DE50}" srcOrd="0" destOrd="0" parTransId="{B4730EE6-DFBF-4248-BE1F-649C8861B9F5}" sibTransId="{06911B7E-4240-8948-9FE8-C861EE9287B2}"/>
    <dgm:cxn modelId="{6180839E-0300-4FB6-B1B4-98849D6E5DF4}" type="presOf" srcId="{29A42EAA-F207-8942-8DF9-9C9E643D5162}" destId="{DB3A48BC-19B8-6449-AC97-E772D4EA70E2}" srcOrd="0" destOrd="0" presId="urn:microsoft.com/office/officeart/2005/8/layout/cycle2"/>
    <dgm:cxn modelId="{C306EFCF-4E8D-4B56-A24C-4BEFEA7ACB7E}" type="presOf" srcId="{22E27DEA-CFFB-4A49-8F1B-6C27247DB2CF}" destId="{0B904075-E105-5C43-B522-E8ABE814DB23}" srcOrd="0" destOrd="0" presId="urn:microsoft.com/office/officeart/2005/8/layout/cycle2"/>
    <dgm:cxn modelId="{05289B77-8C32-7D45-B989-DEAAABE12385}" srcId="{D90AD976-8FBE-6144-AD41-82F048B151B3}" destId="{48D44EE8-3032-F642-893A-04B73E718E53}" srcOrd="1" destOrd="0" parTransId="{1EF6B647-6918-C54F-8760-616827322F7C}" sibTransId="{29A42EAA-F207-8942-8DF9-9C9E643D5162}"/>
    <dgm:cxn modelId="{1E55E962-8C16-428A-BCEC-706C07EC2FAD}" type="presOf" srcId="{9014A32A-25E9-6D40-B030-C00AC7E71977}" destId="{9EDD06F6-C637-DA43-8E3C-5DCB6E09821E}" srcOrd="0" destOrd="0" presId="urn:microsoft.com/office/officeart/2005/8/layout/cycle2"/>
    <dgm:cxn modelId="{C4C536F8-D300-4604-8026-F2AFB2A90666}" type="presOf" srcId="{06911B7E-4240-8948-9FE8-C861EE9287B2}" destId="{D9ADA3C4-F90B-604D-B214-CF6F7664F63B}" srcOrd="0" destOrd="0" presId="urn:microsoft.com/office/officeart/2005/8/layout/cycle2"/>
    <dgm:cxn modelId="{2852C6B7-CDA5-4A4B-9876-D3F39710C856}" type="presOf" srcId="{06911B7E-4240-8948-9FE8-C861EE9287B2}" destId="{BED8DE4C-8B86-D749-AF78-DF28D795EF5F}" srcOrd="1" destOrd="0" presId="urn:microsoft.com/office/officeart/2005/8/layout/cycle2"/>
    <dgm:cxn modelId="{384E1089-C2BB-48E6-9622-E190FCCA8DB1}" type="presOf" srcId="{FAFF40E0-3102-824E-983B-49F29677B074}" destId="{EEFFAF50-7910-754E-8A03-4B607F0B37C9}" srcOrd="0" destOrd="0" presId="urn:microsoft.com/office/officeart/2005/8/layout/cycle2"/>
    <dgm:cxn modelId="{7A287523-D97D-4137-A94E-9E6F410F71E8}" type="presOf" srcId="{9302F808-7434-824A-873C-FF725E727772}" destId="{B7ADF9D9-41FD-F646-8DBF-F112DB7665AE}" srcOrd="1" destOrd="0" presId="urn:microsoft.com/office/officeart/2005/8/layout/cycle2"/>
    <dgm:cxn modelId="{6AF7B286-5F8A-A841-8E55-7339BFB874C3}" srcId="{D90AD976-8FBE-6144-AD41-82F048B151B3}" destId="{592B2F78-F427-7142-A2F9-A9CEA7FB41C6}" srcOrd="4" destOrd="0" parTransId="{6F028E60-C298-F144-805B-4E5DFC62ECFB}" sibTransId="{22E27DEA-CFFB-4A49-8F1B-6C27247DB2CF}"/>
    <dgm:cxn modelId="{C7B3068C-2AD4-4F1F-9D47-4552A21DE304}" type="presOf" srcId="{FAFF40E0-3102-824E-983B-49F29677B074}" destId="{790B6BDA-D757-8E4B-A3D8-66647F019072}" srcOrd="1" destOrd="0" presId="urn:microsoft.com/office/officeart/2005/8/layout/cycle2"/>
    <dgm:cxn modelId="{167E8308-8DBC-5342-800C-48F6B00892B6}" srcId="{D90AD976-8FBE-6144-AD41-82F048B151B3}" destId="{0B204E34-59F3-D84A-B9FB-3716AB91D754}" srcOrd="5" destOrd="0" parTransId="{E248A968-8485-0341-AEC3-40C888B638B3}" sibTransId="{FAFF40E0-3102-824E-983B-49F29677B074}"/>
    <dgm:cxn modelId="{1EDF926C-45C3-4D62-B824-5A45BAAC35AC}" type="presOf" srcId="{29A42EAA-F207-8942-8DF9-9C9E643D5162}" destId="{34224707-6054-3E46-8566-864E8520A96E}" srcOrd="1" destOrd="0" presId="urn:microsoft.com/office/officeart/2005/8/layout/cycle2"/>
    <dgm:cxn modelId="{BA17B3B5-968D-4D6E-BB20-F4461BF2FCB0}" type="presOf" srcId="{8F4F83F0-AA50-4D4C-9A19-9DC932F5DE50}" destId="{E434F3C4-7BAD-6F44-9C1C-1D08CA22706A}" srcOrd="0" destOrd="0" presId="urn:microsoft.com/office/officeart/2005/8/layout/cycle2"/>
    <dgm:cxn modelId="{F6AD41E7-E4DF-42E4-808E-5AD544B19912}" type="presOf" srcId="{3E9B95AA-DA09-B94C-9B4A-7AA8C630A77E}" destId="{77840049-E2B1-F74C-A26D-544546AAD0FE}" srcOrd="0" destOrd="0" presId="urn:microsoft.com/office/officeart/2005/8/layout/cycle2"/>
    <dgm:cxn modelId="{A97774FF-A241-1645-A47D-38F9DF6BB8F0}" srcId="{D90AD976-8FBE-6144-AD41-82F048B151B3}" destId="{9014A32A-25E9-6D40-B030-C00AC7E71977}" srcOrd="2" destOrd="0" parTransId="{8A6DEE0C-7415-1B46-B881-A8A55317A240}" sibTransId="{9302F808-7434-824A-873C-FF725E727772}"/>
    <dgm:cxn modelId="{67F800A4-43D2-4A01-8DE2-B12AB6C44959}" type="presOf" srcId="{9302F808-7434-824A-873C-FF725E727772}" destId="{B13E86A1-749F-6C4F-AC47-6CAE23A447D2}" srcOrd="0" destOrd="0" presId="urn:microsoft.com/office/officeart/2005/8/layout/cycle2"/>
    <dgm:cxn modelId="{298BCF9C-1880-4947-AE56-A8FF940129BB}" type="presOf" srcId="{3E9B95AA-DA09-B94C-9B4A-7AA8C630A77E}" destId="{8A66F4CE-4671-1340-993F-D2A630A4FD47}" srcOrd="1" destOrd="0" presId="urn:microsoft.com/office/officeart/2005/8/layout/cycle2"/>
    <dgm:cxn modelId="{485AED37-C7F7-4365-A94C-F55A641D27ED}" type="presOf" srcId="{DAF74D35-049F-BE40-9510-C4DDFA587BE5}" destId="{1B9AA18C-5410-4849-9418-254C9F2932E5}" srcOrd="0" destOrd="0" presId="urn:microsoft.com/office/officeart/2005/8/layout/cycle2"/>
    <dgm:cxn modelId="{23894960-9948-468F-98B8-D620D690AABB}" type="presOf" srcId="{0B204E34-59F3-D84A-B9FB-3716AB91D754}" destId="{2E91F40A-4612-2A4E-96C1-EFA24D6726A1}" srcOrd="0" destOrd="0" presId="urn:microsoft.com/office/officeart/2005/8/layout/cycle2"/>
    <dgm:cxn modelId="{9595B86B-7ED8-4B7E-BE51-D53E59D3D222}" type="presOf" srcId="{48D44EE8-3032-F642-893A-04B73E718E53}" destId="{018503B9-5C9A-784B-8699-D3F111BE21CD}" srcOrd="0" destOrd="0" presId="urn:microsoft.com/office/officeart/2005/8/layout/cycle2"/>
    <dgm:cxn modelId="{FA22B14F-FA90-E840-9D53-B622BE7B48A0}" srcId="{D90AD976-8FBE-6144-AD41-82F048B151B3}" destId="{DAF74D35-049F-BE40-9510-C4DDFA587BE5}" srcOrd="3" destOrd="0" parTransId="{4B79A69C-AA66-AC41-B34D-0F2BA291AC4B}" sibTransId="{3E9B95AA-DA09-B94C-9B4A-7AA8C630A77E}"/>
    <dgm:cxn modelId="{6C994A22-B051-45B9-B6FA-BC32FE4CC870}" type="presOf" srcId="{592B2F78-F427-7142-A2F9-A9CEA7FB41C6}" destId="{0664E314-ABE4-9540-85EC-C29242E7937D}" srcOrd="0" destOrd="0" presId="urn:microsoft.com/office/officeart/2005/8/layout/cycle2"/>
    <dgm:cxn modelId="{C7E9FBD5-4606-492D-B915-0BF84E7E8935}" type="presParOf" srcId="{4009ED91-4B3E-1146-8595-98883C13A284}" destId="{E434F3C4-7BAD-6F44-9C1C-1D08CA22706A}" srcOrd="0" destOrd="0" presId="urn:microsoft.com/office/officeart/2005/8/layout/cycle2"/>
    <dgm:cxn modelId="{2F051A10-415B-45C1-BB6D-1313789510E2}" type="presParOf" srcId="{4009ED91-4B3E-1146-8595-98883C13A284}" destId="{D9ADA3C4-F90B-604D-B214-CF6F7664F63B}" srcOrd="1" destOrd="0" presId="urn:microsoft.com/office/officeart/2005/8/layout/cycle2"/>
    <dgm:cxn modelId="{C5AF0112-266F-422B-9BD5-84C1A3467145}" type="presParOf" srcId="{D9ADA3C4-F90B-604D-B214-CF6F7664F63B}" destId="{BED8DE4C-8B86-D749-AF78-DF28D795EF5F}" srcOrd="0" destOrd="0" presId="urn:microsoft.com/office/officeart/2005/8/layout/cycle2"/>
    <dgm:cxn modelId="{EA89B9C9-F9A1-4E42-AB0B-C48FF5487D6C}" type="presParOf" srcId="{4009ED91-4B3E-1146-8595-98883C13A284}" destId="{018503B9-5C9A-784B-8699-D3F111BE21CD}" srcOrd="2" destOrd="0" presId="urn:microsoft.com/office/officeart/2005/8/layout/cycle2"/>
    <dgm:cxn modelId="{9653E3A7-4908-48CC-8654-6EE8CC9EEB3F}" type="presParOf" srcId="{4009ED91-4B3E-1146-8595-98883C13A284}" destId="{DB3A48BC-19B8-6449-AC97-E772D4EA70E2}" srcOrd="3" destOrd="0" presId="urn:microsoft.com/office/officeart/2005/8/layout/cycle2"/>
    <dgm:cxn modelId="{204D6E63-6719-477F-8467-B52C56A8B541}" type="presParOf" srcId="{DB3A48BC-19B8-6449-AC97-E772D4EA70E2}" destId="{34224707-6054-3E46-8566-864E8520A96E}" srcOrd="0" destOrd="0" presId="urn:microsoft.com/office/officeart/2005/8/layout/cycle2"/>
    <dgm:cxn modelId="{0954E226-B60A-4932-90F6-B6C60CE13ECD}" type="presParOf" srcId="{4009ED91-4B3E-1146-8595-98883C13A284}" destId="{9EDD06F6-C637-DA43-8E3C-5DCB6E09821E}" srcOrd="4" destOrd="0" presId="urn:microsoft.com/office/officeart/2005/8/layout/cycle2"/>
    <dgm:cxn modelId="{9A6AEE15-5B6B-4FF3-8FC3-3096B9FCFBA5}" type="presParOf" srcId="{4009ED91-4B3E-1146-8595-98883C13A284}" destId="{B13E86A1-749F-6C4F-AC47-6CAE23A447D2}" srcOrd="5" destOrd="0" presId="urn:microsoft.com/office/officeart/2005/8/layout/cycle2"/>
    <dgm:cxn modelId="{56A38DB5-AD3D-4562-8A2D-5BEA4F6CC299}" type="presParOf" srcId="{B13E86A1-749F-6C4F-AC47-6CAE23A447D2}" destId="{B7ADF9D9-41FD-F646-8DBF-F112DB7665AE}" srcOrd="0" destOrd="0" presId="urn:microsoft.com/office/officeart/2005/8/layout/cycle2"/>
    <dgm:cxn modelId="{68D9E3BE-32C2-4898-852A-1EB8A55BCCD4}" type="presParOf" srcId="{4009ED91-4B3E-1146-8595-98883C13A284}" destId="{1B9AA18C-5410-4849-9418-254C9F2932E5}" srcOrd="6" destOrd="0" presId="urn:microsoft.com/office/officeart/2005/8/layout/cycle2"/>
    <dgm:cxn modelId="{1927F6B4-1FD0-47D0-8151-8DF31C11EE57}" type="presParOf" srcId="{4009ED91-4B3E-1146-8595-98883C13A284}" destId="{77840049-E2B1-F74C-A26D-544546AAD0FE}" srcOrd="7" destOrd="0" presId="urn:microsoft.com/office/officeart/2005/8/layout/cycle2"/>
    <dgm:cxn modelId="{626E19CA-2213-44C1-AEA0-E72F96EFA79B}" type="presParOf" srcId="{77840049-E2B1-F74C-A26D-544546AAD0FE}" destId="{8A66F4CE-4671-1340-993F-D2A630A4FD47}" srcOrd="0" destOrd="0" presId="urn:microsoft.com/office/officeart/2005/8/layout/cycle2"/>
    <dgm:cxn modelId="{A11226B9-E2BB-43F0-AD4C-BF74FCF7BC44}" type="presParOf" srcId="{4009ED91-4B3E-1146-8595-98883C13A284}" destId="{0664E314-ABE4-9540-85EC-C29242E7937D}" srcOrd="8" destOrd="0" presId="urn:microsoft.com/office/officeart/2005/8/layout/cycle2"/>
    <dgm:cxn modelId="{E0DE84A2-235D-4DD4-9990-E3833A200001}" type="presParOf" srcId="{4009ED91-4B3E-1146-8595-98883C13A284}" destId="{0B904075-E105-5C43-B522-E8ABE814DB23}" srcOrd="9" destOrd="0" presId="urn:microsoft.com/office/officeart/2005/8/layout/cycle2"/>
    <dgm:cxn modelId="{79497C5B-0786-499B-9E72-725940BEFABA}" type="presParOf" srcId="{0B904075-E105-5C43-B522-E8ABE814DB23}" destId="{2953DEDE-9DEC-1049-9FD2-92D5E8B8762A}" srcOrd="0" destOrd="0" presId="urn:microsoft.com/office/officeart/2005/8/layout/cycle2"/>
    <dgm:cxn modelId="{E8060D90-E371-4333-92FA-1685AEDB04DD}" type="presParOf" srcId="{4009ED91-4B3E-1146-8595-98883C13A284}" destId="{2E91F40A-4612-2A4E-96C1-EFA24D6726A1}" srcOrd="10" destOrd="0" presId="urn:microsoft.com/office/officeart/2005/8/layout/cycle2"/>
    <dgm:cxn modelId="{97F15F59-0616-4C2C-87BF-DEEF5A55AAA2}" type="presParOf" srcId="{4009ED91-4B3E-1146-8595-98883C13A284}" destId="{EEFFAF50-7910-754E-8A03-4B607F0B37C9}" srcOrd="11" destOrd="0" presId="urn:microsoft.com/office/officeart/2005/8/layout/cycle2"/>
    <dgm:cxn modelId="{0761A73E-7D3F-47F1-8801-697656BFA45E}" type="presParOf" srcId="{EEFFAF50-7910-754E-8A03-4B607F0B37C9}" destId="{790B6BDA-D757-8E4B-A3D8-66647F019072}"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34F3C4-7BAD-6F44-9C1C-1D08CA22706A}">
      <dsp:nvSpPr>
        <dsp:cNvPr id="0" name=""/>
        <dsp:cNvSpPr/>
      </dsp:nvSpPr>
      <dsp:spPr>
        <a:xfrm>
          <a:off x="3725557" y="-75701"/>
          <a:ext cx="1615556" cy="1606560"/>
        </a:xfrm>
        <a:prstGeom prst="ellipse">
          <a:avLst/>
        </a:prstGeom>
        <a:solidFill>
          <a:srgbClr val="FFC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smtClean="0">
              <a:solidFill>
                <a:schemeClr val="bg1"/>
              </a:solidFill>
            </a:rPr>
            <a:t>Selecting</a:t>
          </a:r>
          <a:endParaRPr lang="en-US" sz="1200" b="1" kern="1200" dirty="0">
            <a:solidFill>
              <a:schemeClr val="bg1"/>
            </a:solidFill>
          </a:endParaRPr>
        </a:p>
      </dsp:txBody>
      <dsp:txXfrm>
        <a:off x="3962150" y="159574"/>
        <a:ext cx="1142370" cy="1136010"/>
      </dsp:txXfrm>
    </dsp:sp>
    <dsp:sp modelId="{D9ADA3C4-F90B-604D-B214-CF6F7664F63B}">
      <dsp:nvSpPr>
        <dsp:cNvPr id="0" name=""/>
        <dsp:cNvSpPr/>
      </dsp:nvSpPr>
      <dsp:spPr>
        <a:xfrm rot="1800000">
          <a:off x="5319729" y="1020637"/>
          <a:ext cx="300234" cy="495272"/>
        </a:xfrm>
        <a:prstGeom prst="rightArrow">
          <a:avLst>
            <a:gd name="adj1" fmla="val 60000"/>
            <a:gd name="adj2" fmla="val 50000"/>
          </a:avLst>
        </a:prstGeom>
        <a:solidFill>
          <a:srgbClr val="FFC000"/>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dsp:txBody>
      <dsp:txXfrm>
        <a:off x="5325763" y="1097174"/>
        <a:ext cx="210164" cy="297164"/>
      </dsp:txXfrm>
    </dsp:sp>
    <dsp:sp modelId="{018503B9-5C9A-784B-8699-D3F111BE21CD}">
      <dsp:nvSpPr>
        <dsp:cNvPr id="0" name=""/>
        <dsp:cNvSpPr/>
      </dsp:nvSpPr>
      <dsp:spPr>
        <a:xfrm>
          <a:off x="5619136" y="975987"/>
          <a:ext cx="1641090" cy="1704441"/>
        </a:xfrm>
        <a:prstGeom prst="ellipse">
          <a:avLst/>
        </a:prstGeom>
        <a:solidFill>
          <a:srgbClr val="FFC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smtClean="0">
              <a:solidFill>
                <a:schemeClr val="bg1"/>
              </a:solidFill>
            </a:rPr>
            <a:t>Tailoring</a:t>
          </a:r>
          <a:endParaRPr lang="en-US" sz="1200" b="1" kern="1200" dirty="0">
            <a:solidFill>
              <a:schemeClr val="bg1"/>
            </a:solidFill>
          </a:endParaRPr>
        </a:p>
      </dsp:txBody>
      <dsp:txXfrm>
        <a:off x="5859468" y="1225597"/>
        <a:ext cx="1160426" cy="1205221"/>
      </dsp:txXfrm>
    </dsp:sp>
    <dsp:sp modelId="{DB3A48BC-19B8-6449-AC97-E772D4EA70E2}">
      <dsp:nvSpPr>
        <dsp:cNvPr id="0" name=""/>
        <dsp:cNvSpPr/>
      </dsp:nvSpPr>
      <dsp:spPr>
        <a:xfrm rot="5329875">
          <a:off x="6321835" y="2689639"/>
          <a:ext cx="280945" cy="495272"/>
        </a:xfrm>
        <a:prstGeom prst="rightArrow">
          <a:avLst>
            <a:gd name="adj1" fmla="val 60000"/>
            <a:gd name="adj2" fmla="val 50000"/>
          </a:avLst>
        </a:prstGeom>
        <a:solidFill>
          <a:srgbClr val="FFC000"/>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dsp:txBody>
      <dsp:txXfrm>
        <a:off x="6363117" y="2746560"/>
        <a:ext cx="196662" cy="297164"/>
      </dsp:txXfrm>
    </dsp:sp>
    <dsp:sp modelId="{9EDD06F6-C637-DA43-8E3C-5DCB6E09821E}">
      <dsp:nvSpPr>
        <dsp:cNvPr id="0" name=""/>
        <dsp:cNvSpPr/>
      </dsp:nvSpPr>
      <dsp:spPr>
        <a:xfrm>
          <a:off x="5631680" y="3210055"/>
          <a:ext cx="1705820" cy="1638830"/>
        </a:xfrm>
        <a:prstGeom prst="ellipse">
          <a:avLst/>
        </a:prstGeom>
        <a:solidFill>
          <a:srgbClr val="FFC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smtClean="0">
              <a:solidFill>
                <a:schemeClr val="bg1"/>
              </a:solidFill>
            </a:rPr>
            <a:t>Integrating</a:t>
          </a:r>
          <a:endParaRPr lang="en-US" sz="1200" b="1" kern="1200" dirty="0">
            <a:solidFill>
              <a:schemeClr val="bg1"/>
            </a:solidFill>
          </a:endParaRPr>
        </a:p>
      </dsp:txBody>
      <dsp:txXfrm>
        <a:off x="5881492" y="3450056"/>
        <a:ext cx="1206196" cy="1158828"/>
      </dsp:txXfrm>
    </dsp:sp>
    <dsp:sp modelId="{B13E86A1-749F-6C4F-AC47-6CAE23A447D2}">
      <dsp:nvSpPr>
        <dsp:cNvPr id="0" name=""/>
        <dsp:cNvSpPr/>
      </dsp:nvSpPr>
      <dsp:spPr>
        <a:xfrm rot="9034462">
          <a:off x="5360352" y="4331447"/>
          <a:ext cx="299702" cy="495272"/>
        </a:xfrm>
        <a:prstGeom prst="rightArrow">
          <a:avLst>
            <a:gd name="adj1" fmla="val 60000"/>
            <a:gd name="adj2" fmla="val 50000"/>
          </a:avLst>
        </a:prstGeom>
        <a:solidFill>
          <a:srgbClr val="FFC000"/>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dsp:txBody>
      <dsp:txXfrm rot="10800000">
        <a:off x="5444463" y="4408415"/>
        <a:ext cx="209791" cy="297164"/>
      </dsp:txXfrm>
    </dsp:sp>
    <dsp:sp modelId="{1B9AA18C-5410-4849-9418-254C9F2932E5}">
      <dsp:nvSpPr>
        <dsp:cNvPr id="0" name=""/>
        <dsp:cNvSpPr/>
      </dsp:nvSpPr>
      <dsp:spPr>
        <a:xfrm>
          <a:off x="3699466" y="4310585"/>
          <a:ext cx="1667739" cy="1639021"/>
        </a:xfrm>
        <a:prstGeom prst="ellipse">
          <a:avLst/>
        </a:prstGeom>
        <a:solidFill>
          <a:srgbClr val="FFC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smtClean="0">
              <a:solidFill>
                <a:schemeClr val="bg1"/>
              </a:solidFill>
            </a:rPr>
            <a:t>Assessing</a:t>
          </a:r>
          <a:endParaRPr lang="en-US" sz="1200" b="1" kern="1200" dirty="0">
            <a:solidFill>
              <a:schemeClr val="bg1"/>
            </a:solidFill>
          </a:endParaRPr>
        </a:p>
      </dsp:txBody>
      <dsp:txXfrm>
        <a:off x="3943701" y="4550614"/>
        <a:ext cx="1179269" cy="1158963"/>
      </dsp:txXfrm>
    </dsp:sp>
    <dsp:sp modelId="{77840049-E2B1-F74C-A26D-544546AAD0FE}">
      <dsp:nvSpPr>
        <dsp:cNvPr id="0" name=""/>
        <dsp:cNvSpPr/>
      </dsp:nvSpPr>
      <dsp:spPr>
        <a:xfrm rot="12600000">
          <a:off x="3423244" y="4328901"/>
          <a:ext cx="302600" cy="495272"/>
        </a:xfrm>
        <a:prstGeom prst="rightArrow">
          <a:avLst>
            <a:gd name="adj1" fmla="val 60000"/>
            <a:gd name="adj2" fmla="val 50000"/>
          </a:avLst>
        </a:prstGeom>
        <a:solidFill>
          <a:srgbClr val="FFC000"/>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dsp:txBody>
      <dsp:txXfrm rot="10800000">
        <a:off x="3507943" y="4450650"/>
        <a:ext cx="211820" cy="297164"/>
      </dsp:txXfrm>
    </dsp:sp>
    <dsp:sp modelId="{0664E314-ABE4-9540-85EC-C29242E7937D}">
      <dsp:nvSpPr>
        <dsp:cNvPr id="0" name=""/>
        <dsp:cNvSpPr/>
      </dsp:nvSpPr>
      <dsp:spPr>
        <a:xfrm>
          <a:off x="1828456" y="3224587"/>
          <a:ext cx="1597066" cy="1609759"/>
        </a:xfrm>
        <a:prstGeom prst="ellipse">
          <a:avLst/>
        </a:prstGeom>
        <a:solidFill>
          <a:srgbClr val="FFC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smtClean="0">
              <a:solidFill>
                <a:schemeClr val="bg1"/>
              </a:solidFill>
            </a:rPr>
            <a:t>Revising</a:t>
          </a:r>
          <a:endParaRPr lang="en-US" sz="1200" b="1" kern="1200" dirty="0">
            <a:solidFill>
              <a:schemeClr val="bg1"/>
            </a:solidFill>
          </a:endParaRPr>
        </a:p>
      </dsp:txBody>
      <dsp:txXfrm>
        <a:off x="2062341" y="3460331"/>
        <a:ext cx="1129296" cy="1138271"/>
      </dsp:txXfrm>
    </dsp:sp>
    <dsp:sp modelId="{0B904075-E105-5C43-B522-E8ABE814DB23}">
      <dsp:nvSpPr>
        <dsp:cNvPr id="0" name=""/>
        <dsp:cNvSpPr/>
      </dsp:nvSpPr>
      <dsp:spPr>
        <a:xfrm rot="16200000">
          <a:off x="2455779" y="2663604"/>
          <a:ext cx="342419" cy="495272"/>
        </a:xfrm>
        <a:prstGeom prst="rightArrow">
          <a:avLst>
            <a:gd name="adj1" fmla="val 60000"/>
            <a:gd name="adj2" fmla="val 50000"/>
          </a:avLst>
        </a:prstGeom>
        <a:solidFill>
          <a:srgbClr val="FFC000"/>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dsp:txBody>
      <dsp:txXfrm>
        <a:off x="2507142" y="2814021"/>
        <a:ext cx="239693" cy="297164"/>
      </dsp:txXfrm>
    </dsp:sp>
    <dsp:sp modelId="{2E91F40A-4612-2A4E-96C1-EFA24D6726A1}">
      <dsp:nvSpPr>
        <dsp:cNvPr id="0" name=""/>
        <dsp:cNvSpPr/>
      </dsp:nvSpPr>
      <dsp:spPr>
        <a:xfrm>
          <a:off x="1838428" y="1077903"/>
          <a:ext cx="1577123" cy="1500609"/>
        </a:xfrm>
        <a:prstGeom prst="ellipse">
          <a:avLst/>
        </a:prstGeom>
        <a:solidFill>
          <a:srgbClr val="FFC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bg1"/>
              </a:solidFill>
            </a:rPr>
            <a:t>Understanding</a:t>
          </a:r>
          <a:endParaRPr lang="en-US" sz="1200" b="1" kern="1200" dirty="0">
            <a:solidFill>
              <a:schemeClr val="bg1"/>
            </a:solidFill>
          </a:endParaRPr>
        </a:p>
      </dsp:txBody>
      <dsp:txXfrm>
        <a:off x="2069392" y="1297662"/>
        <a:ext cx="1115195" cy="1061091"/>
      </dsp:txXfrm>
    </dsp:sp>
    <dsp:sp modelId="{EEFFAF50-7910-754E-8A03-4B607F0B37C9}">
      <dsp:nvSpPr>
        <dsp:cNvPr id="0" name=""/>
        <dsp:cNvSpPr/>
      </dsp:nvSpPr>
      <dsp:spPr>
        <a:xfrm rot="19800000">
          <a:off x="3396666" y="1041927"/>
          <a:ext cx="326565" cy="495272"/>
        </a:xfrm>
        <a:prstGeom prst="rightArrow">
          <a:avLst>
            <a:gd name="adj1" fmla="val 60000"/>
            <a:gd name="adj2" fmla="val 50000"/>
          </a:avLst>
        </a:prstGeom>
        <a:solidFill>
          <a:srgbClr val="FFC000"/>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dsp:txBody>
      <dsp:txXfrm>
        <a:off x="3403229" y="1165473"/>
        <a:ext cx="228596" cy="2971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34F3C4-7BAD-6F44-9C1C-1D08CA22706A}">
      <dsp:nvSpPr>
        <dsp:cNvPr id="0" name=""/>
        <dsp:cNvSpPr/>
      </dsp:nvSpPr>
      <dsp:spPr>
        <a:xfrm>
          <a:off x="3725557" y="-75701"/>
          <a:ext cx="1615556" cy="1606560"/>
        </a:xfrm>
        <a:prstGeom prst="ellipse">
          <a:avLst/>
        </a:prstGeom>
        <a:solidFill>
          <a:srgbClr val="FFC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smtClean="0">
              <a:solidFill>
                <a:schemeClr val="bg1"/>
              </a:solidFill>
            </a:rPr>
            <a:t>Selecting</a:t>
          </a:r>
          <a:endParaRPr lang="en-US" sz="1200" b="1" kern="1200" dirty="0">
            <a:solidFill>
              <a:schemeClr val="bg1"/>
            </a:solidFill>
          </a:endParaRPr>
        </a:p>
      </dsp:txBody>
      <dsp:txXfrm>
        <a:off x="3962150" y="159574"/>
        <a:ext cx="1142370" cy="1136010"/>
      </dsp:txXfrm>
    </dsp:sp>
    <dsp:sp modelId="{D9ADA3C4-F90B-604D-B214-CF6F7664F63B}">
      <dsp:nvSpPr>
        <dsp:cNvPr id="0" name=""/>
        <dsp:cNvSpPr/>
      </dsp:nvSpPr>
      <dsp:spPr>
        <a:xfrm rot="1800000">
          <a:off x="5319729" y="1020637"/>
          <a:ext cx="300234" cy="495272"/>
        </a:xfrm>
        <a:prstGeom prst="rightArrow">
          <a:avLst>
            <a:gd name="adj1" fmla="val 60000"/>
            <a:gd name="adj2" fmla="val 50000"/>
          </a:avLst>
        </a:prstGeom>
        <a:solidFill>
          <a:srgbClr val="FFC000"/>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dsp:txBody>
      <dsp:txXfrm>
        <a:off x="5325763" y="1097174"/>
        <a:ext cx="210164" cy="297164"/>
      </dsp:txXfrm>
    </dsp:sp>
    <dsp:sp modelId="{018503B9-5C9A-784B-8699-D3F111BE21CD}">
      <dsp:nvSpPr>
        <dsp:cNvPr id="0" name=""/>
        <dsp:cNvSpPr/>
      </dsp:nvSpPr>
      <dsp:spPr>
        <a:xfrm>
          <a:off x="5619136" y="975987"/>
          <a:ext cx="1641090" cy="1704441"/>
        </a:xfrm>
        <a:prstGeom prst="ellipse">
          <a:avLst/>
        </a:prstGeom>
        <a:solidFill>
          <a:srgbClr val="FFC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smtClean="0">
              <a:solidFill>
                <a:schemeClr val="bg1"/>
              </a:solidFill>
            </a:rPr>
            <a:t>Tailoring</a:t>
          </a:r>
          <a:endParaRPr lang="en-US" sz="1200" b="1" kern="1200" dirty="0">
            <a:solidFill>
              <a:schemeClr val="bg1"/>
            </a:solidFill>
          </a:endParaRPr>
        </a:p>
      </dsp:txBody>
      <dsp:txXfrm>
        <a:off x="5859468" y="1225597"/>
        <a:ext cx="1160426" cy="1205221"/>
      </dsp:txXfrm>
    </dsp:sp>
    <dsp:sp modelId="{DB3A48BC-19B8-6449-AC97-E772D4EA70E2}">
      <dsp:nvSpPr>
        <dsp:cNvPr id="0" name=""/>
        <dsp:cNvSpPr/>
      </dsp:nvSpPr>
      <dsp:spPr>
        <a:xfrm rot="5329875">
          <a:off x="6321835" y="2689639"/>
          <a:ext cx="280945" cy="495272"/>
        </a:xfrm>
        <a:prstGeom prst="rightArrow">
          <a:avLst>
            <a:gd name="adj1" fmla="val 60000"/>
            <a:gd name="adj2" fmla="val 50000"/>
          </a:avLst>
        </a:prstGeom>
        <a:solidFill>
          <a:srgbClr val="FFC000"/>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dsp:txBody>
      <dsp:txXfrm>
        <a:off x="6363117" y="2746560"/>
        <a:ext cx="196662" cy="297164"/>
      </dsp:txXfrm>
    </dsp:sp>
    <dsp:sp modelId="{9EDD06F6-C637-DA43-8E3C-5DCB6E09821E}">
      <dsp:nvSpPr>
        <dsp:cNvPr id="0" name=""/>
        <dsp:cNvSpPr/>
      </dsp:nvSpPr>
      <dsp:spPr>
        <a:xfrm>
          <a:off x="5631680" y="3210055"/>
          <a:ext cx="1705820" cy="1638830"/>
        </a:xfrm>
        <a:prstGeom prst="ellipse">
          <a:avLst/>
        </a:prstGeom>
        <a:solidFill>
          <a:srgbClr val="FFC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smtClean="0">
              <a:solidFill>
                <a:schemeClr val="bg1"/>
              </a:solidFill>
            </a:rPr>
            <a:t>Integrating</a:t>
          </a:r>
          <a:endParaRPr lang="en-US" sz="1200" b="1" kern="1200" dirty="0">
            <a:solidFill>
              <a:schemeClr val="bg1"/>
            </a:solidFill>
          </a:endParaRPr>
        </a:p>
      </dsp:txBody>
      <dsp:txXfrm>
        <a:off x="5881492" y="3450056"/>
        <a:ext cx="1206196" cy="1158828"/>
      </dsp:txXfrm>
    </dsp:sp>
    <dsp:sp modelId="{B13E86A1-749F-6C4F-AC47-6CAE23A447D2}">
      <dsp:nvSpPr>
        <dsp:cNvPr id="0" name=""/>
        <dsp:cNvSpPr/>
      </dsp:nvSpPr>
      <dsp:spPr>
        <a:xfrm rot="9034462">
          <a:off x="5360352" y="4331447"/>
          <a:ext cx="299702" cy="495272"/>
        </a:xfrm>
        <a:prstGeom prst="rightArrow">
          <a:avLst>
            <a:gd name="adj1" fmla="val 60000"/>
            <a:gd name="adj2" fmla="val 50000"/>
          </a:avLst>
        </a:prstGeom>
        <a:solidFill>
          <a:srgbClr val="FFC000"/>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dsp:txBody>
      <dsp:txXfrm rot="10800000">
        <a:off x="5444463" y="4408415"/>
        <a:ext cx="209791" cy="297164"/>
      </dsp:txXfrm>
    </dsp:sp>
    <dsp:sp modelId="{1B9AA18C-5410-4849-9418-254C9F2932E5}">
      <dsp:nvSpPr>
        <dsp:cNvPr id="0" name=""/>
        <dsp:cNvSpPr/>
      </dsp:nvSpPr>
      <dsp:spPr>
        <a:xfrm>
          <a:off x="3699466" y="4310585"/>
          <a:ext cx="1667739" cy="1639021"/>
        </a:xfrm>
        <a:prstGeom prst="ellipse">
          <a:avLst/>
        </a:prstGeom>
        <a:solidFill>
          <a:srgbClr val="FFC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smtClean="0">
              <a:solidFill>
                <a:schemeClr val="bg1"/>
              </a:solidFill>
            </a:rPr>
            <a:t>Assessing</a:t>
          </a:r>
          <a:endParaRPr lang="en-US" sz="1200" b="1" kern="1200" dirty="0">
            <a:solidFill>
              <a:schemeClr val="bg1"/>
            </a:solidFill>
          </a:endParaRPr>
        </a:p>
      </dsp:txBody>
      <dsp:txXfrm>
        <a:off x="3943701" y="4550614"/>
        <a:ext cx="1179269" cy="1158963"/>
      </dsp:txXfrm>
    </dsp:sp>
    <dsp:sp modelId="{77840049-E2B1-F74C-A26D-544546AAD0FE}">
      <dsp:nvSpPr>
        <dsp:cNvPr id="0" name=""/>
        <dsp:cNvSpPr/>
      </dsp:nvSpPr>
      <dsp:spPr>
        <a:xfrm rot="12600000">
          <a:off x="3423244" y="4328901"/>
          <a:ext cx="302600" cy="495272"/>
        </a:xfrm>
        <a:prstGeom prst="rightArrow">
          <a:avLst>
            <a:gd name="adj1" fmla="val 60000"/>
            <a:gd name="adj2" fmla="val 50000"/>
          </a:avLst>
        </a:prstGeom>
        <a:solidFill>
          <a:srgbClr val="FFC000"/>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dsp:txBody>
      <dsp:txXfrm rot="10800000">
        <a:off x="3507943" y="4450650"/>
        <a:ext cx="211820" cy="297164"/>
      </dsp:txXfrm>
    </dsp:sp>
    <dsp:sp modelId="{0664E314-ABE4-9540-85EC-C29242E7937D}">
      <dsp:nvSpPr>
        <dsp:cNvPr id="0" name=""/>
        <dsp:cNvSpPr/>
      </dsp:nvSpPr>
      <dsp:spPr>
        <a:xfrm>
          <a:off x="1828456" y="3224587"/>
          <a:ext cx="1597066" cy="1609759"/>
        </a:xfrm>
        <a:prstGeom prst="ellipse">
          <a:avLst/>
        </a:prstGeom>
        <a:solidFill>
          <a:srgbClr val="FFC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smtClean="0">
              <a:solidFill>
                <a:schemeClr val="bg1"/>
              </a:solidFill>
            </a:rPr>
            <a:t>Revising</a:t>
          </a:r>
          <a:endParaRPr lang="en-US" sz="1200" b="1" kern="1200" dirty="0">
            <a:solidFill>
              <a:schemeClr val="bg1"/>
            </a:solidFill>
          </a:endParaRPr>
        </a:p>
      </dsp:txBody>
      <dsp:txXfrm>
        <a:off x="2062341" y="3460331"/>
        <a:ext cx="1129296" cy="1138271"/>
      </dsp:txXfrm>
    </dsp:sp>
    <dsp:sp modelId="{0B904075-E105-5C43-B522-E8ABE814DB23}">
      <dsp:nvSpPr>
        <dsp:cNvPr id="0" name=""/>
        <dsp:cNvSpPr/>
      </dsp:nvSpPr>
      <dsp:spPr>
        <a:xfrm rot="16200000">
          <a:off x="2455779" y="2663604"/>
          <a:ext cx="342419" cy="495272"/>
        </a:xfrm>
        <a:prstGeom prst="rightArrow">
          <a:avLst>
            <a:gd name="adj1" fmla="val 60000"/>
            <a:gd name="adj2" fmla="val 50000"/>
          </a:avLst>
        </a:prstGeom>
        <a:solidFill>
          <a:srgbClr val="FFC000"/>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dsp:txBody>
      <dsp:txXfrm>
        <a:off x="2507142" y="2814021"/>
        <a:ext cx="239693" cy="297164"/>
      </dsp:txXfrm>
    </dsp:sp>
    <dsp:sp modelId="{2E91F40A-4612-2A4E-96C1-EFA24D6726A1}">
      <dsp:nvSpPr>
        <dsp:cNvPr id="0" name=""/>
        <dsp:cNvSpPr/>
      </dsp:nvSpPr>
      <dsp:spPr>
        <a:xfrm>
          <a:off x="1838428" y="1077903"/>
          <a:ext cx="1577123" cy="1500609"/>
        </a:xfrm>
        <a:prstGeom prst="ellipse">
          <a:avLst/>
        </a:prstGeom>
        <a:solidFill>
          <a:srgbClr val="FFC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bg1"/>
              </a:solidFill>
            </a:rPr>
            <a:t>Understanding</a:t>
          </a:r>
          <a:endParaRPr lang="en-US" sz="1200" b="1" kern="1200" dirty="0">
            <a:solidFill>
              <a:schemeClr val="bg1"/>
            </a:solidFill>
          </a:endParaRPr>
        </a:p>
      </dsp:txBody>
      <dsp:txXfrm>
        <a:off x="2069392" y="1297662"/>
        <a:ext cx="1115195" cy="1061091"/>
      </dsp:txXfrm>
    </dsp:sp>
    <dsp:sp modelId="{EEFFAF50-7910-754E-8A03-4B607F0B37C9}">
      <dsp:nvSpPr>
        <dsp:cNvPr id="0" name=""/>
        <dsp:cNvSpPr/>
      </dsp:nvSpPr>
      <dsp:spPr>
        <a:xfrm rot="19800000">
          <a:off x="3396666" y="1041927"/>
          <a:ext cx="326565" cy="495272"/>
        </a:xfrm>
        <a:prstGeom prst="rightArrow">
          <a:avLst>
            <a:gd name="adj1" fmla="val 60000"/>
            <a:gd name="adj2" fmla="val 50000"/>
          </a:avLst>
        </a:prstGeom>
        <a:solidFill>
          <a:srgbClr val="FFC000"/>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dsp:txBody>
      <dsp:txXfrm>
        <a:off x="3403229" y="1165473"/>
        <a:ext cx="228596" cy="2971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34F3C4-7BAD-6F44-9C1C-1D08CA22706A}">
      <dsp:nvSpPr>
        <dsp:cNvPr id="0" name=""/>
        <dsp:cNvSpPr/>
      </dsp:nvSpPr>
      <dsp:spPr>
        <a:xfrm>
          <a:off x="3725557" y="-75701"/>
          <a:ext cx="1615556" cy="1606560"/>
        </a:xfrm>
        <a:prstGeom prst="ellipse">
          <a:avLst/>
        </a:prstGeom>
        <a:solidFill>
          <a:srgbClr val="FFC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smtClean="0">
              <a:solidFill>
                <a:schemeClr val="bg1"/>
              </a:solidFill>
            </a:rPr>
            <a:t>Selecting</a:t>
          </a:r>
          <a:endParaRPr lang="en-US" sz="1200" b="1" kern="1200" dirty="0">
            <a:solidFill>
              <a:schemeClr val="bg1"/>
            </a:solidFill>
          </a:endParaRPr>
        </a:p>
      </dsp:txBody>
      <dsp:txXfrm>
        <a:off x="3962150" y="159574"/>
        <a:ext cx="1142370" cy="1136010"/>
      </dsp:txXfrm>
    </dsp:sp>
    <dsp:sp modelId="{D9ADA3C4-F90B-604D-B214-CF6F7664F63B}">
      <dsp:nvSpPr>
        <dsp:cNvPr id="0" name=""/>
        <dsp:cNvSpPr/>
      </dsp:nvSpPr>
      <dsp:spPr>
        <a:xfrm rot="1800000">
          <a:off x="5319729" y="1020637"/>
          <a:ext cx="300234" cy="495272"/>
        </a:xfrm>
        <a:prstGeom prst="rightArrow">
          <a:avLst>
            <a:gd name="adj1" fmla="val 60000"/>
            <a:gd name="adj2" fmla="val 50000"/>
          </a:avLst>
        </a:prstGeom>
        <a:solidFill>
          <a:srgbClr val="FFC000"/>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dsp:txBody>
      <dsp:txXfrm>
        <a:off x="5325763" y="1097174"/>
        <a:ext cx="210164" cy="297164"/>
      </dsp:txXfrm>
    </dsp:sp>
    <dsp:sp modelId="{018503B9-5C9A-784B-8699-D3F111BE21CD}">
      <dsp:nvSpPr>
        <dsp:cNvPr id="0" name=""/>
        <dsp:cNvSpPr/>
      </dsp:nvSpPr>
      <dsp:spPr>
        <a:xfrm>
          <a:off x="5619136" y="975987"/>
          <a:ext cx="1641090" cy="1704441"/>
        </a:xfrm>
        <a:prstGeom prst="ellipse">
          <a:avLst/>
        </a:prstGeom>
        <a:solidFill>
          <a:srgbClr val="FFC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smtClean="0">
              <a:solidFill>
                <a:schemeClr val="bg1"/>
              </a:solidFill>
            </a:rPr>
            <a:t>Tailoring</a:t>
          </a:r>
          <a:endParaRPr lang="en-US" sz="1200" b="1" kern="1200" dirty="0">
            <a:solidFill>
              <a:schemeClr val="bg1"/>
            </a:solidFill>
          </a:endParaRPr>
        </a:p>
      </dsp:txBody>
      <dsp:txXfrm>
        <a:off x="5859468" y="1225597"/>
        <a:ext cx="1160426" cy="1205221"/>
      </dsp:txXfrm>
    </dsp:sp>
    <dsp:sp modelId="{DB3A48BC-19B8-6449-AC97-E772D4EA70E2}">
      <dsp:nvSpPr>
        <dsp:cNvPr id="0" name=""/>
        <dsp:cNvSpPr/>
      </dsp:nvSpPr>
      <dsp:spPr>
        <a:xfrm rot="5329875">
          <a:off x="6321835" y="2689639"/>
          <a:ext cx="280945" cy="495272"/>
        </a:xfrm>
        <a:prstGeom prst="rightArrow">
          <a:avLst>
            <a:gd name="adj1" fmla="val 60000"/>
            <a:gd name="adj2" fmla="val 50000"/>
          </a:avLst>
        </a:prstGeom>
        <a:solidFill>
          <a:srgbClr val="FFC000"/>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dsp:txBody>
      <dsp:txXfrm>
        <a:off x="6363117" y="2746560"/>
        <a:ext cx="196662" cy="297164"/>
      </dsp:txXfrm>
    </dsp:sp>
    <dsp:sp modelId="{9EDD06F6-C637-DA43-8E3C-5DCB6E09821E}">
      <dsp:nvSpPr>
        <dsp:cNvPr id="0" name=""/>
        <dsp:cNvSpPr/>
      </dsp:nvSpPr>
      <dsp:spPr>
        <a:xfrm>
          <a:off x="5631680" y="3210055"/>
          <a:ext cx="1705820" cy="1638830"/>
        </a:xfrm>
        <a:prstGeom prst="ellipse">
          <a:avLst/>
        </a:prstGeom>
        <a:solidFill>
          <a:srgbClr val="FFC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smtClean="0">
              <a:solidFill>
                <a:schemeClr val="bg1"/>
              </a:solidFill>
            </a:rPr>
            <a:t>Integrating</a:t>
          </a:r>
          <a:endParaRPr lang="en-US" sz="1200" b="1" kern="1200" dirty="0">
            <a:solidFill>
              <a:schemeClr val="bg1"/>
            </a:solidFill>
          </a:endParaRPr>
        </a:p>
      </dsp:txBody>
      <dsp:txXfrm>
        <a:off x="5881492" y="3450056"/>
        <a:ext cx="1206196" cy="1158828"/>
      </dsp:txXfrm>
    </dsp:sp>
    <dsp:sp modelId="{B13E86A1-749F-6C4F-AC47-6CAE23A447D2}">
      <dsp:nvSpPr>
        <dsp:cNvPr id="0" name=""/>
        <dsp:cNvSpPr/>
      </dsp:nvSpPr>
      <dsp:spPr>
        <a:xfrm rot="9034462">
          <a:off x="5360352" y="4331447"/>
          <a:ext cx="299702" cy="495272"/>
        </a:xfrm>
        <a:prstGeom prst="rightArrow">
          <a:avLst>
            <a:gd name="adj1" fmla="val 60000"/>
            <a:gd name="adj2" fmla="val 50000"/>
          </a:avLst>
        </a:prstGeom>
        <a:solidFill>
          <a:srgbClr val="FFC000"/>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dsp:txBody>
      <dsp:txXfrm rot="10800000">
        <a:off x="5444463" y="4408415"/>
        <a:ext cx="209791" cy="297164"/>
      </dsp:txXfrm>
    </dsp:sp>
    <dsp:sp modelId="{1B9AA18C-5410-4849-9418-254C9F2932E5}">
      <dsp:nvSpPr>
        <dsp:cNvPr id="0" name=""/>
        <dsp:cNvSpPr/>
      </dsp:nvSpPr>
      <dsp:spPr>
        <a:xfrm>
          <a:off x="3699466" y="4310585"/>
          <a:ext cx="1667739" cy="1639021"/>
        </a:xfrm>
        <a:prstGeom prst="ellipse">
          <a:avLst/>
        </a:prstGeom>
        <a:solidFill>
          <a:srgbClr val="FFC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smtClean="0">
              <a:solidFill>
                <a:schemeClr val="bg1"/>
              </a:solidFill>
            </a:rPr>
            <a:t>Assessing</a:t>
          </a:r>
          <a:endParaRPr lang="en-US" sz="1200" b="1" kern="1200" dirty="0">
            <a:solidFill>
              <a:schemeClr val="bg1"/>
            </a:solidFill>
          </a:endParaRPr>
        </a:p>
      </dsp:txBody>
      <dsp:txXfrm>
        <a:off x="3943701" y="4550614"/>
        <a:ext cx="1179269" cy="1158963"/>
      </dsp:txXfrm>
    </dsp:sp>
    <dsp:sp modelId="{77840049-E2B1-F74C-A26D-544546AAD0FE}">
      <dsp:nvSpPr>
        <dsp:cNvPr id="0" name=""/>
        <dsp:cNvSpPr/>
      </dsp:nvSpPr>
      <dsp:spPr>
        <a:xfrm rot="12600000">
          <a:off x="3423244" y="4328901"/>
          <a:ext cx="302600" cy="495272"/>
        </a:xfrm>
        <a:prstGeom prst="rightArrow">
          <a:avLst>
            <a:gd name="adj1" fmla="val 60000"/>
            <a:gd name="adj2" fmla="val 50000"/>
          </a:avLst>
        </a:prstGeom>
        <a:solidFill>
          <a:srgbClr val="FFC000"/>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dsp:txBody>
      <dsp:txXfrm rot="10800000">
        <a:off x="3507943" y="4450650"/>
        <a:ext cx="211820" cy="297164"/>
      </dsp:txXfrm>
    </dsp:sp>
    <dsp:sp modelId="{0664E314-ABE4-9540-85EC-C29242E7937D}">
      <dsp:nvSpPr>
        <dsp:cNvPr id="0" name=""/>
        <dsp:cNvSpPr/>
      </dsp:nvSpPr>
      <dsp:spPr>
        <a:xfrm>
          <a:off x="1828456" y="3224587"/>
          <a:ext cx="1597066" cy="1609759"/>
        </a:xfrm>
        <a:prstGeom prst="ellipse">
          <a:avLst/>
        </a:prstGeom>
        <a:solidFill>
          <a:srgbClr val="FFC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smtClean="0">
              <a:solidFill>
                <a:schemeClr val="bg1"/>
              </a:solidFill>
            </a:rPr>
            <a:t>Revising</a:t>
          </a:r>
          <a:endParaRPr lang="en-US" sz="1200" b="1" kern="1200" dirty="0">
            <a:solidFill>
              <a:schemeClr val="bg1"/>
            </a:solidFill>
          </a:endParaRPr>
        </a:p>
      </dsp:txBody>
      <dsp:txXfrm>
        <a:off x="2062341" y="3460331"/>
        <a:ext cx="1129296" cy="1138271"/>
      </dsp:txXfrm>
    </dsp:sp>
    <dsp:sp modelId="{0B904075-E105-5C43-B522-E8ABE814DB23}">
      <dsp:nvSpPr>
        <dsp:cNvPr id="0" name=""/>
        <dsp:cNvSpPr/>
      </dsp:nvSpPr>
      <dsp:spPr>
        <a:xfrm rot="16200000">
          <a:off x="2455779" y="2663604"/>
          <a:ext cx="342419" cy="495272"/>
        </a:xfrm>
        <a:prstGeom prst="rightArrow">
          <a:avLst>
            <a:gd name="adj1" fmla="val 60000"/>
            <a:gd name="adj2" fmla="val 50000"/>
          </a:avLst>
        </a:prstGeom>
        <a:solidFill>
          <a:srgbClr val="FFC000"/>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dsp:txBody>
      <dsp:txXfrm>
        <a:off x="2507142" y="2814021"/>
        <a:ext cx="239693" cy="297164"/>
      </dsp:txXfrm>
    </dsp:sp>
    <dsp:sp modelId="{2E91F40A-4612-2A4E-96C1-EFA24D6726A1}">
      <dsp:nvSpPr>
        <dsp:cNvPr id="0" name=""/>
        <dsp:cNvSpPr/>
      </dsp:nvSpPr>
      <dsp:spPr>
        <a:xfrm>
          <a:off x="1838428" y="1077903"/>
          <a:ext cx="1577123" cy="1500609"/>
        </a:xfrm>
        <a:prstGeom prst="ellipse">
          <a:avLst/>
        </a:prstGeom>
        <a:solidFill>
          <a:srgbClr val="FFC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bg1"/>
              </a:solidFill>
            </a:rPr>
            <a:t>Understanding</a:t>
          </a:r>
          <a:endParaRPr lang="en-US" sz="1200" b="1" kern="1200" dirty="0">
            <a:solidFill>
              <a:schemeClr val="bg1"/>
            </a:solidFill>
          </a:endParaRPr>
        </a:p>
      </dsp:txBody>
      <dsp:txXfrm>
        <a:off x="2069392" y="1297662"/>
        <a:ext cx="1115195" cy="1061091"/>
      </dsp:txXfrm>
    </dsp:sp>
    <dsp:sp modelId="{EEFFAF50-7910-754E-8A03-4B607F0B37C9}">
      <dsp:nvSpPr>
        <dsp:cNvPr id="0" name=""/>
        <dsp:cNvSpPr/>
      </dsp:nvSpPr>
      <dsp:spPr>
        <a:xfrm rot="19800000">
          <a:off x="3396666" y="1041927"/>
          <a:ext cx="326565" cy="495272"/>
        </a:xfrm>
        <a:prstGeom prst="rightArrow">
          <a:avLst>
            <a:gd name="adj1" fmla="val 60000"/>
            <a:gd name="adj2" fmla="val 50000"/>
          </a:avLst>
        </a:prstGeom>
        <a:solidFill>
          <a:srgbClr val="FFC000"/>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dsp:txBody>
      <dsp:txXfrm>
        <a:off x="3403229" y="1165473"/>
        <a:ext cx="228596" cy="29716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34F3C4-7BAD-6F44-9C1C-1D08CA22706A}">
      <dsp:nvSpPr>
        <dsp:cNvPr id="0" name=""/>
        <dsp:cNvSpPr/>
      </dsp:nvSpPr>
      <dsp:spPr>
        <a:xfrm>
          <a:off x="3725557" y="-75701"/>
          <a:ext cx="1615556" cy="1606560"/>
        </a:xfrm>
        <a:prstGeom prst="ellipse">
          <a:avLst/>
        </a:prstGeom>
        <a:solidFill>
          <a:srgbClr val="FFC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smtClean="0">
              <a:solidFill>
                <a:schemeClr val="bg1"/>
              </a:solidFill>
            </a:rPr>
            <a:t>Selecting</a:t>
          </a:r>
          <a:endParaRPr lang="en-US" sz="1200" b="1" kern="1200" dirty="0">
            <a:solidFill>
              <a:schemeClr val="bg1"/>
            </a:solidFill>
          </a:endParaRPr>
        </a:p>
      </dsp:txBody>
      <dsp:txXfrm>
        <a:off x="3962150" y="159574"/>
        <a:ext cx="1142370" cy="1136010"/>
      </dsp:txXfrm>
    </dsp:sp>
    <dsp:sp modelId="{D9ADA3C4-F90B-604D-B214-CF6F7664F63B}">
      <dsp:nvSpPr>
        <dsp:cNvPr id="0" name=""/>
        <dsp:cNvSpPr/>
      </dsp:nvSpPr>
      <dsp:spPr>
        <a:xfrm rot="1800000">
          <a:off x="5319729" y="1020637"/>
          <a:ext cx="300234" cy="495272"/>
        </a:xfrm>
        <a:prstGeom prst="rightArrow">
          <a:avLst>
            <a:gd name="adj1" fmla="val 60000"/>
            <a:gd name="adj2" fmla="val 50000"/>
          </a:avLst>
        </a:prstGeom>
        <a:solidFill>
          <a:srgbClr val="FFC000"/>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dsp:txBody>
      <dsp:txXfrm>
        <a:off x="5325763" y="1097174"/>
        <a:ext cx="210164" cy="297164"/>
      </dsp:txXfrm>
    </dsp:sp>
    <dsp:sp modelId="{018503B9-5C9A-784B-8699-D3F111BE21CD}">
      <dsp:nvSpPr>
        <dsp:cNvPr id="0" name=""/>
        <dsp:cNvSpPr/>
      </dsp:nvSpPr>
      <dsp:spPr>
        <a:xfrm>
          <a:off x="5619136" y="975987"/>
          <a:ext cx="1641090" cy="1704441"/>
        </a:xfrm>
        <a:prstGeom prst="ellipse">
          <a:avLst/>
        </a:prstGeom>
        <a:solidFill>
          <a:srgbClr val="FFC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smtClean="0">
              <a:solidFill>
                <a:schemeClr val="bg1"/>
              </a:solidFill>
            </a:rPr>
            <a:t>Tailoring</a:t>
          </a:r>
          <a:endParaRPr lang="en-US" sz="1200" b="1" kern="1200" dirty="0">
            <a:solidFill>
              <a:schemeClr val="bg1"/>
            </a:solidFill>
          </a:endParaRPr>
        </a:p>
      </dsp:txBody>
      <dsp:txXfrm>
        <a:off x="5859468" y="1225597"/>
        <a:ext cx="1160426" cy="1205221"/>
      </dsp:txXfrm>
    </dsp:sp>
    <dsp:sp modelId="{DB3A48BC-19B8-6449-AC97-E772D4EA70E2}">
      <dsp:nvSpPr>
        <dsp:cNvPr id="0" name=""/>
        <dsp:cNvSpPr/>
      </dsp:nvSpPr>
      <dsp:spPr>
        <a:xfrm rot="5329875">
          <a:off x="6321835" y="2689639"/>
          <a:ext cx="280945" cy="495272"/>
        </a:xfrm>
        <a:prstGeom prst="rightArrow">
          <a:avLst>
            <a:gd name="adj1" fmla="val 60000"/>
            <a:gd name="adj2" fmla="val 50000"/>
          </a:avLst>
        </a:prstGeom>
        <a:solidFill>
          <a:srgbClr val="FFC000"/>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dsp:txBody>
      <dsp:txXfrm>
        <a:off x="6363117" y="2746560"/>
        <a:ext cx="196662" cy="297164"/>
      </dsp:txXfrm>
    </dsp:sp>
    <dsp:sp modelId="{9EDD06F6-C637-DA43-8E3C-5DCB6E09821E}">
      <dsp:nvSpPr>
        <dsp:cNvPr id="0" name=""/>
        <dsp:cNvSpPr/>
      </dsp:nvSpPr>
      <dsp:spPr>
        <a:xfrm>
          <a:off x="5631680" y="3210055"/>
          <a:ext cx="1705820" cy="1638830"/>
        </a:xfrm>
        <a:prstGeom prst="ellipse">
          <a:avLst/>
        </a:prstGeom>
        <a:solidFill>
          <a:srgbClr val="FFC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smtClean="0">
              <a:solidFill>
                <a:schemeClr val="bg1"/>
              </a:solidFill>
            </a:rPr>
            <a:t>Integrating</a:t>
          </a:r>
          <a:endParaRPr lang="en-US" sz="1200" b="1" kern="1200" dirty="0">
            <a:solidFill>
              <a:schemeClr val="bg1"/>
            </a:solidFill>
          </a:endParaRPr>
        </a:p>
      </dsp:txBody>
      <dsp:txXfrm>
        <a:off x="5881492" y="3450056"/>
        <a:ext cx="1206196" cy="1158828"/>
      </dsp:txXfrm>
    </dsp:sp>
    <dsp:sp modelId="{B13E86A1-749F-6C4F-AC47-6CAE23A447D2}">
      <dsp:nvSpPr>
        <dsp:cNvPr id="0" name=""/>
        <dsp:cNvSpPr/>
      </dsp:nvSpPr>
      <dsp:spPr>
        <a:xfrm rot="9034462">
          <a:off x="5360352" y="4331447"/>
          <a:ext cx="299702" cy="495272"/>
        </a:xfrm>
        <a:prstGeom prst="rightArrow">
          <a:avLst>
            <a:gd name="adj1" fmla="val 60000"/>
            <a:gd name="adj2" fmla="val 50000"/>
          </a:avLst>
        </a:prstGeom>
        <a:solidFill>
          <a:srgbClr val="FFC000"/>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dsp:txBody>
      <dsp:txXfrm rot="10800000">
        <a:off x="5444463" y="4408415"/>
        <a:ext cx="209791" cy="297164"/>
      </dsp:txXfrm>
    </dsp:sp>
    <dsp:sp modelId="{1B9AA18C-5410-4849-9418-254C9F2932E5}">
      <dsp:nvSpPr>
        <dsp:cNvPr id="0" name=""/>
        <dsp:cNvSpPr/>
      </dsp:nvSpPr>
      <dsp:spPr>
        <a:xfrm>
          <a:off x="3699466" y="4310585"/>
          <a:ext cx="1667739" cy="1639021"/>
        </a:xfrm>
        <a:prstGeom prst="ellipse">
          <a:avLst/>
        </a:prstGeom>
        <a:solidFill>
          <a:srgbClr val="FFC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smtClean="0">
              <a:solidFill>
                <a:schemeClr val="bg1"/>
              </a:solidFill>
            </a:rPr>
            <a:t>Assessing</a:t>
          </a:r>
          <a:endParaRPr lang="en-US" sz="1200" b="1" kern="1200" dirty="0">
            <a:solidFill>
              <a:schemeClr val="bg1"/>
            </a:solidFill>
          </a:endParaRPr>
        </a:p>
      </dsp:txBody>
      <dsp:txXfrm>
        <a:off x="3943701" y="4550614"/>
        <a:ext cx="1179269" cy="1158963"/>
      </dsp:txXfrm>
    </dsp:sp>
    <dsp:sp modelId="{77840049-E2B1-F74C-A26D-544546AAD0FE}">
      <dsp:nvSpPr>
        <dsp:cNvPr id="0" name=""/>
        <dsp:cNvSpPr/>
      </dsp:nvSpPr>
      <dsp:spPr>
        <a:xfrm rot="12600000">
          <a:off x="3423244" y="4328901"/>
          <a:ext cx="302600" cy="495272"/>
        </a:xfrm>
        <a:prstGeom prst="rightArrow">
          <a:avLst>
            <a:gd name="adj1" fmla="val 60000"/>
            <a:gd name="adj2" fmla="val 50000"/>
          </a:avLst>
        </a:prstGeom>
        <a:solidFill>
          <a:srgbClr val="FFC000"/>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dsp:txBody>
      <dsp:txXfrm rot="10800000">
        <a:off x="3507943" y="4450650"/>
        <a:ext cx="211820" cy="297164"/>
      </dsp:txXfrm>
    </dsp:sp>
    <dsp:sp modelId="{0664E314-ABE4-9540-85EC-C29242E7937D}">
      <dsp:nvSpPr>
        <dsp:cNvPr id="0" name=""/>
        <dsp:cNvSpPr/>
      </dsp:nvSpPr>
      <dsp:spPr>
        <a:xfrm>
          <a:off x="1828456" y="3224587"/>
          <a:ext cx="1597066" cy="1609759"/>
        </a:xfrm>
        <a:prstGeom prst="ellipse">
          <a:avLst/>
        </a:prstGeom>
        <a:solidFill>
          <a:srgbClr val="FFC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smtClean="0">
              <a:solidFill>
                <a:schemeClr val="bg1"/>
              </a:solidFill>
            </a:rPr>
            <a:t>Revising</a:t>
          </a:r>
          <a:endParaRPr lang="en-US" sz="1200" b="1" kern="1200" dirty="0">
            <a:solidFill>
              <a:schemeClr val="bg1"/>
            </a:solidFill>
          </a:endParaRPr>
        </a:p>
      </dsp:txBody>
      <dsp:txXfrm>
        <a:off x="2062341" y="3460331"/>
        <a:ext cx="1129296" cy="1138271"/>
      </dsp:txXfrm>
    </dsp:sp>
    <dsp:sp modelId="{0B904075-E105-5C43-B522-E8ABE814DB23}">
      <dsp:nvSpPr>
        <dsp:cNvPr id="0" name=""/>
        <dsp:cNvSpPr/>
      </dsp:nvSpPr>
      <dsp:spPr>
        <a:xfrm rot="16200000">
          <a:off x="2455779" y="2663604"/>
          <a:ext cx="342419" cy="495272"/>
        </a:xfrm>
        <a:prstGeom prst="rightArrow">
          <a:avLst>
            <a:gd name="adj1" fmla="val 60000"/>
            <a:gd name="adj2" fmla="val 50000"/>
          </a:avLst>
        </a:prstGeom>
        <a:solidFill>
          <a:srgbClr val="FFC000"/>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dsp:txBody>
      <dsp:txXfrm>
        <a:off x="2507142" y="2814021"/>
        <a:ext cx="239693" cy="297164"/>
      </dsp:txXfrm>
    </dsp:sp>
    <dsp:sp modelId="{2E91F40A-4612-2A4E-96C1-EFA24D6726A1}">
      <dsp:nvSpPr>
        <dsp:cNvPr id="0" name=""/>
        <dsp:cNvSpPr/>
      </dsp:nvSpPr>
      <dsp:spPr>
        <a:xfrm>
          <a:off x="1838428" y="1077903"/>
          <a:ext cx="1577123" cy="1500609"/>
        </a:xfrm>
        <a:prstGeom prst="ellipse">
          <a:avLst/>
        </a:prstGeom>
        <a:solidFill>
          <a:srgbClr val="FFC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bg1"/>
              </a:solidFill>
            </a:rPr>
            <a:t>Understanding</a:t>
          </a:r>
          <a:endParaRPr lang="en-US" sz="1200" b="1" kern="1200" dirty="0">
            <a:solidFill>
              <a:schemeClr val="bg1"/>
            </a:solidFill>
          </a:endParaRPr>
        </a:p>
      </dsp:txBody>
      <dsp:txXfrm>
        <a:off x="2069392" y="1297662"/>
        <a:ext cx="1115195" cy="1061091"/>
      </dsp:txXfrm>
    </dsp:sp>
    <dsp:sp modelId="{EEFFAF50-7910-754E-8A03-4B607F0B37C9}">
      <dsp:nvSpPr>
        <dsp:cNvPr id="0" name=""/>
        <dsp:cNvSpPr/>
      </dsp:nvSpPr>
      <dsp:spPr>
        <a:xfrm rot="19800000">
          <a:off x="3396666" y="1041927"/>
          <a:ext cx="326565" cy="495272"/>
        </a:xfrm>
        <a:prstGeom prst="rightArrow">
          <a:avLst>
            <a:gd name="adj1" fmla="val 60000"/>
            <a:gd name="adj2" fmla="val 50000"/>
          </a:avLst>
        </a:prstGeom>
        <a:solidFill>
          <a:srgbClr val="FFC000"/>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dsp:txBody>
      <dsp:txXfrm>
        <a:off x="3403229" y="1165473"/>
        <a:ext cx="228596" cy="297164"/>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9B1AE6C-4785-42B2-B4B0-0352FC6A5A72}" type="datetimeFigureOut">
              <a:rPr lang="en-US" smtClean="0"/>
              <a:t>9/25/2018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F1DAB82-A09A-45B1-A526-E35FC1B364CE}" type="slidenum">
              <a:rPr lang="en-US" smtClean="0"/>
              <a:t>‹#›</a:t>
            </a:fld>
            <a:endParaRPr lang="en-US"/>
          </a:p>
        </p:txBody>
      </p:sp>
    </p:spTree>
    <p:extLst>
      <p:ext uri="{BB962C8B-B14F-4D97-AF65-F5344CB8AC3E}">
        <p14:creationId xmlns:p14="http://schemas.microsoft.com/office/powerpoint/2010/main" val="21645144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CBF853-F2DD-4CA4-9AE2-BA340F6D5BBA}"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26162857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smtClean="0"/>
              <a:t>I welcomed my son into the world two months into my Masters. </a:t>
            </a:r>
          </a:p>
          <a:p>
            <a:pPr lvl="1"/>
            <a:r>
              <a:rPr lang="en-US" dirty="0" smtClean="0"/>
              <a:t>I worked full time while doing my master’s and </a:t>
            </a:r>
            <a:r>
              <a:rPr lang="en-US" dirty="0" err="1" smtClean="0"/>
              <a:t>phd</a:t>
            </a:r>
            <a:endParaRPr lang="en-US" dirty="0" smtClean="0"/>
          </a:p>
          <a:p>
            <a:endParaRPr lang="en-US" dirty="0"/>
          </a:p>
        </p:txBody>
      </p:sp>
      <p:sp>
        <p:nvSpPr>
          <p:cNvPr id="4" name="Slide Number Placeholder 3"/>
          <p:cNvSpPr>
            <a:spLocks noGrp="1"/>
          </p:cNvSpPr>
          <p:nvPr>
            <p:ph type="sldNum" sz="quarter" idx="10"/>
          </p:nvPr>
        </p:nvSpPr>
        <p:spPr/>
        <p:txBody>
          <a:bodyPr/>
          <a:lstStyle/>
          <a:p>
            <a:fld id="{AF1DAB82-A09A-45B1-A526-E35FC1B364CE}" type="slidenum">
              <a:rPr lang="en-US" smtClean="0"/>
              <a:t>2</a:t>
            </a:fld>
            <a:endParaRPr lang="en-US"/>
          </a:p>
        </p:txBody>
      </p:sp>
    </p:spTree>
    <p:extLst>
      <p:ext uri="{BB962C8B-B14F-4D97-AF65-F5344CB8AC3E}">
        <p14:creationId xmlns:p14="http://schemas.microsoft.com/office/powerpoint/2010/main" val="12357393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Y’all</a:t>
            </a:r>
            <a:r>
              <a:rPr lang="en-US" dirty="0" smtClean="0"/>
              <a:t> introduced</a:t>
            </a:r>
            <a:r>
              <a:rPr lang="en-US" baseline="0" dirty="0" smtClean="0"/>
              <a:t> yourselves, now my turn. We’re going to get real personal and you’ll see why. </a:t>
            </a:r>
            <a:endParaRPr lang="en-US" dirty="0" smtClean="0"/>
          </a:p>
          <a:p>
            <a:pPr lvl="1"/>
            <a:r>
              <a:rPr lang="en-US" dirty="0" smtClean="0"/>
              <a:t>I’m 29 years old </a:t>
            </a:r>
          </a:p>
          <a:p>
            <a:pPr lvl="1"/>
            <a:r>
              <a:rPr lang="en-US" dirty="0" smtClean="0"/>
              <a:t>I’m a wife and mother</a:t>
            </a:r>
          </a:p>
          <a:p>
            <a:pPr lvl="1"/>
            <a:r>
              <a:rPr lang="en-US" dirty="0" smtClean="0"/>
              <a:t>I enjoy going to Taylor</a:t>
            </a:r>
            <a:r>
              <a:rPr lang="en-US" baseline="0" dirty="0" smtClean="0"/>
              <a:t> Swift Concerts</a:t>
            </a:r>
            <a:endParaRPr lang="en-US" dirty="0" smtClean="0"/>
          </a:p>
          <a:p>
            <a:endParaRPr lang="en-US" dirty="0"/>
          </a:p>
        </p:txBody>
      </p:sp>
      <p:sp>
        <p:nvSpPr>
          <p:cNvPr id="4" name="Slide Number Placeholder 3"/>
          <p:cNvSpPr>
            <a:spLocks noGrp="1"/>
          </p:cNvSpPr>
          <p:nvPr>
            <p:ph type="sldNum" sz="quarter" idx="10"/>
          </p:nvPr>
        </p:nvSpPr>
        <p:spPr/>
        <p:txBody>
          <a:bodyPr/>
          <a:lstStyle/>
          <a:p>
            <a:fld id="{AF1DAB82-A09A-45B1-A526-E35FC1B364CE}" type="slidenum">
              <a:rPr lang="en-US" smtClean="0"/>
              <a:t>3</a:t>
            </a:fld>
            <a:endParaRPr lang="en-US"/>
          </a:p>
        </p:txBody>
      </p:sp>
    </p:spTree>
    <p:extLst>
      <p:ext uri="{BB962C8B-B14F-4D97-AF65-F5344CB8AC3E}">
        <p14:creationId xmlns:p14="http://schemas.microsoft.com/office/powerpoint/2010/main" val="37513992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I’ve been in KER Unit for 7.5 years and my research has always focused on improving care for patients, particularly those living with chronic illness</a:t>
            </a:r>
          </a:p>
          <a:p>
            <a:endParaRPr lang="en-US" dirty="0"/>
          </a:p>
        </p:txBody>
      </p:sp>
      <p:sp>
        <p:nvSpPr>
          <p:cNvPr id="4" name="Slide Number Placeholder 3"/>
          <p:cNvSpPr>
            <a:spLocks noGrp="1"/>
          </p:cNvSpPr>
          <p:nvPr>
            <p:ph type="sldNum" sz="quarter" idx="10"/>
          </p:nvPr>
        </p:nvSpPr>
        <p:spPr/>
        <p:txBody>
          <a:bodyPr/>
          <a:lstStyle/>
          <a:p>
            <a:fld id="{AF1DAB82-A09A-45B1-A526-E35FC1B364CE}" type="slidenum">
              <a:rPr lang="en-US" smtClean="0"/>
              <a:t>4</a:t>
            </a:fld>
            <a:endParaRPr lang="en-US"/>
          </a:p>
        </p:txBody>
      </p:sp>
    </p:spTree>
    <p:extLst>
      <p:ext uri="{BB962C8B-B14F-4D97-AF65-F5344CB8AC3E}">
        <p14:creationId xmlns:p14="http://schemas.microsoft.com/office/powerpoint/2010/main" val="30294127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2016, in my second semester of my </a:t>
            </a:r>
            <a:r>
              <a:rPr lang="en-US" dirty="0" err="1" smtClean="0"/>
              <a:t>phd</a:t>
            </a:r>
            <a:r>
              <a:rPr lang="en-US" dirty="0" smtClean="0"/>
              <a:t>, I developed debilitating pelvic pain</a:t>
            </a:r>
          </a:p>
          <a:p>
            <a:r>
              <a:rPr lang="en-US" dirty="0" smtClean="0"/>
              <a:t>Eventually I was hospitalized and underwent exploratory surgery</a:t>
            </a:r>
          </a:p>
          <a:p>
            <a:r>
              <a:rPr lang="en-US" dirty="0" smtClean="0"/>
              <a:t>Hospital Picture </a:t>
            </a:r>
          </a:p>
          <a:p>
            <a:endParaRPr lang="en-US" dirty="0"/>
          </a:p>
        </p:txBody>
      </p:sp>
      <p:sp>
        <p:nvSpPr>
          <p:cNvPr id="4" name="Slide Number Placeholder 3"/>
          <p:cNvSpPr>
            <a:spLocks noGrp="1"/>
          </p:cNvSpPr>
          <p:nvPr>
            <p:ph type="sldNum" sz="quarter" idx="10"/>
          </p:nvPr>
        </p:nvSpPr>
        <p:spPr/>
        <p:txBody>
          <a:bodyPr/>
          <a:lstStyle/>
          <a:p>
            <a:fld id="{AF1DAB82-A09A-45B1-A526-E35FC1B364CE}" type="slidenum">
              <a:rPr lang="en-US" smtClean="0"/>
              <a:t>6</a:t>
            </a:fld>
            <a:endParaRPr lang="en-US"/>
          </a:p>
        </p:txBody>
      </p:sp>
    </p:spTree>
    <p:extLst>
      <p:ext uri="{BB962C8B-B14F-4D97-AF65-F5344CB8AC3E}">
        <p14:creationId xmlns:p14="http://schemas.microsoft.com/office/powerpoint/2010/main" val="32540235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But nothing was found during the surgery, and I was sent home to sort through what seemed like an endless pathway of potential diagnoses with no formal support from within the healthcare system, all while medicated on opioid</a:t>
            </a:r>
            <a:r>
              <a:rPr lang="en-US" baseline="0" dirty="0" smtClean="0"/>
              <a:t> pain meds to be able to endure the pain</a:t>
            </a:r>
            <a:endParaRPr lang="en-US" dirty="0" smtClean="0"/>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As I narrowed in on a diagnosis, by process of elimination, and a good knowledge of my own body, I was shocked by a roadblock that was completely unexpected.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My eventual diagnosis, interstitial cystitis, a painful bladder condition, prevented me from receiving care. Despite a referral from my primary care clinician for diagnostic confirmation and treatment consultation, I was turned away bluntly from urology by an appointment desk coordinator. And I cried in the lobby of a place I was supposed to feel helped.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AF1DAB82-A09A-45B1-A526-E35FC1B364CE}" type="slidenum">
              <a:rPr lang="en-US" smtClean="0"/>
              <a:t>8</a:t>
            </a:fld>
            <a:endParaRPr lang="en-US"/>
          </a:p>
        </p:txBody>
      </p:sp>
    </p:spTree>
    <p:extLst>
      <p:ext uri="{BB962C8B-B14F-4D97-AF65-F5344CB8AC3E}">
        <p14:creationId xmlns:p14="http://schemas.microsoft.com/office/powerpoint/2010/main" val="23742526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 connected, through unofficial means, with the </a:t>
            </a:r>
            <a:r>
              <a:rPr lang="en-US" dirty="0" err="1" smtClean="0"/>
              <a:t>urogynocologist</a:t>
            </a:r>
            <a:r>
              <a:rPr lang="en-US" dirty="0" smtClean="0"/>
              <a:t> who oversaw the chief resident that performed my surgery. He agreed it was not unlikely that I could have interstitial cystitis.</a:t>
            </a:r>
          </a:p>
          <a:p>
            <a:endParaRPr lang="en-US" dirty="0" smtClean="0"/>
          </a:p>
          <a:p>
            <a:r>
              <a:rPr lang="en-US" dirty="0" smtClean="0"/>
              <a:t>But he also told me something that shook me to my core: he would </a:t>
            </a:r>
            <a:r>
              <a:rPr lang="en-US" i="1" dirty="0" smtClean="0"/>
              <a:t>never</a:t>
            </a:r>
            <a:r>
              <a:rPr lang="en-US" dirty="0" smtClean="0"/>
              <a:t> put interstitial cystitis as a diagnosis on my problem list. </a:t>
            </a:r>
          </a:p>
          <a:p>
            <a:r>
              <a:rPr lang="en-US" dirty="0" smtClean="0"/>
              <a:t>He explained, I would likely be discriminated against by future clinicians, and even potentially denied care when I needed to seek it. </a:t>
            </a:r>
          </a:p>
          <a:p>
            <a:endParaRPr lang="en-US" dirty="0"/>
          </a:p>
        </p:txBody>
      </p:sp>
      <p:sp>
        <p:nvSpPr>
          <p:cNvPr id="4" name="Slide Number Placeholder 3"/>
          <p:cNvSpPr>
            <a:spLocks noGrp="1"/>
          </p:cNvSpPr>
          <p:nvPr>
            <p:ph type="sldNum" sz="quarter" idx="10"/>
          </p:nvPr>
        </p:nvSpPr>
        <p:spPr/>
        <p:txBody>
          <a:bodyPr/>
          <a:lstStyle/>
          <a:p>
            <a:fld id="{AF1DAB82-A09A-45B1-A526-E35FC1B364CE}" type="slidenum">
              <a:rPr lang="en-US" smtClean="0"/>
              <a:t>9</a:t>
            </a:fld>
            <a:endParaRPr lang="en-US"/>
          </a:p>
        </p:txBody>
      </p:sp>
    </p:spTree>
    <p:extLst>
      <p:ext uri="{BB962C8B-B14F-4D97-AF65-F5344CB8AC3E}">
        <p14:creationId xmlns:p14="http://schemas.microsoft.com/office/powerpoint/2010/main" val="32700302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 had to fiercely advocate for myself, and was lucky to be where I was, with many clinician colleagues ready to jump in to help me at any moment.</a:t>
            </a:r>
          </a:p>
          <a:p>
            <a:endParaRPr lang="en-US" dirty="0"/>
          </a:p>
        </p:txBody>
      </p:sp>
      <p:sp>
        <p:nvSpPr>
          <p:cNvPr id="4" name="Slide Number Placeholder 3"/>
          <p:cNvSpPr>
            <a:spLocks noGrp="1"/>
          </p:cNvSpPr>
          <p:nvPr>
            <p:ph type="sldNum" sz="quarter" idx="10"/>
          </p:nvPr>
        </p:nvSpPr>
        <p:spPr/>
        <p:txBody>
          <a:bodyPr/>
          <a:lstStyle/>
          <a:p>
            <a:fld id="{AF1DAB82-A09A-45B1-A526-E35FC1B364CE}" type="slidenum">
              <a:rPr lang="en-US" smtClean="0"/>
              <a:t>11</a:t>
            </a:fld>
            <a:endParaRPr lang="en-US"/>
          </a:p>
        </p:txBody>
      </p:sp>
    </p:spTree>
    <p:extLst>
      <p:ext uri="{BB962C8B-B14F-4D97-AF65-F5344CB8AC3E}">
        <p14:creationId xmlns:p14="http://schemas.microsoft.com/office/powerpoint/2010/main" val="24616622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 agreed he would oversee my care and start me on the first line therapies for IC, including pelvic floor therapy, oral therapies, and diet modification.</a:t>
            </a:r>
          </a:p>
          <a:p>
            <a:endParaRPr lang="en-US" dirty="0"/>
          </a:p>
        </p:txBody>
      </p:sp>
      <p:sp>
        <p:nvSpPr>
          <p:cNvPr id="4" name="Slide Number Placeholder 3"/>
          <p:cNvSpPr>
            <a:spLocks noGrp="1"/>
          </p:cNvSpPr>
          <p:nvPr>
            <p:ph type="sldNum" sz="quarter" idx="10"/>
          </p:nvPr>
        </p:nvSpPr>
        <p:spPr/>
        <p:txBody>
          <a:bodyPr/>
          <a:lstStyle/>
          <a:p>
            <a:fld id="{AF1DAB82-A09A-45B1-A526-E35FC1B364CE}" type="slidenum">
              <a:rPr lang="en-US" smtClean="0"/>
              <a:t>14</a:t>
            </a:fld>
            <a:endParaRPr lang="en-US"/>
          </a:p>
        </p:txBody>
      </p:sp>
    </p:spTree>
    <p:extLst>
      <p:ext uri="{BB962C8B-B14F-4D97-AF65-F5344CB8AC3E}">
        <p14:creationId xmlns:p14="http://schemas.microsoft.com/office/powerpoint/2010/main" val="32695882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1DAB82-A09A-45B1-A526-E35FC1B364CE}" type="slidenum">
              <a:rPr lang="en-US" smtClean="0"/>
              <a:t>16</a:t>
            </a:fld>
            <a:endParaRPr lang="en-US"/>
          </a:p>
        </p:txBody>
      </p:sp>
    </p:spTree>
    <p:extLst>
      <p:ext uri="{BB962C8B-B14F-4D97-AF65-F5344CB8AC3E}">
        <p14:creationId xmlns:p14="http://schemas.microsoft.com/office/powerpoint/2010/main" val="7080515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Slide Image Placeholder 1"/>
          <p:cNvSpPr>
            <a:spLocks noGrp="1" noRot="1" noChangeAspect="1" noTextEdit="1"/>
          </p:cNvSpPr>
          <p:nvPr>
            <p:ph type="sldImg"/>
          </p:nvPr>
        </p:nvSpPr>
        <p:spPr>
          <a:ln/>
        </p:spPr>
      </p:sp>
      <p:sp>
        <p:nvSpPr>
          <p:cNvPr id="11059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Gill Sans"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Slide Image Placeholder 1"/>
          <p:cNvSpPr>
            <a:spLocks noGrp="1" noRot="1" noChangeAspect="1" noTextEdit="1"/>
          </p:cNvSpPr>
          <p:nvPr>
            <p:ph type="sldImg"/>
          </p:nvPr>
        </p:nvSpPr>
        <p:spPr>
          <a:ln/>
        </p:spPr>
      </p:sp>
      <p:sp>
        <p:nvSpPr>
          <p:cNvPr id="11059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Gill Sans" charset="0"/>
              <a:ea typeface="ＭＳ Ｐゴシック"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a:t>
            </a:r>
            <a:r>
              <a:rPr lang="en-US" baseline="0" dirty="0" smtClean="0"/>
              <a:t> of this – from accessing healthcare to designing a care plan to integrating it into our lives and coming back out into our communities – we have research that is tackling these problems </a:t>
            </a:r>
            <a:endParaRPr lang="en-US" dirty="0"/>
          </a:p>
        </p:txBody>
      </p:sp>
      <p:sp>
        <p:nvSpPr>
          <p:cNvPr id="4" name="Slide Number Placeholder 3"/>
          <p:cNvSpPr>
            <a:spLocks noGrp="1"/>
          </p:cNvSpPr>
          <p:nvPr>
            <p:ph type="sldNum" sz="quarter" idx="10"/>
          </p:nvPr>
        </p:nvSpPr>
        <p:spPr/>
        <p:txBody>
          <a:bodyPr/>
          <a:lstStyle/>
          <a:p>
            <a:fld id="{AF1DAB82-A09A-45B1-A526-E35FC1B364CE}" type="slidenum">
              <a:rPr lang="en-US" smtClean="0"/>
              <a:t>21</a:t>
            </a:fld>
            <a:endParaRPr lang="en-US"/>
          </a:p>
        </p:txBody>
      </p:sp>
    </p:spTree>
    <p:extLst>
      <p:ext uri="{BB962C8B-B14F-4D97-AF65-F5344CB8AC3E}">
        <p14:creationId xmlns:p14="http://schemas.microsoft.com/office/powerpoint/2010/main" val="12024520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Slide Image Placeholder 1"/>
          <p:cNvSpPr>
            <a:spLocks noGrp="1" noRot="1" noChangeAspect="1" noTextEdit="1"/>
          </p:cNvSpPr>
          <p:nvPr>
            <p:ph type="sldImg"/>
          </p:nvPr>
        </p:nvSpPr>
        <p:spPr>
          <a:ln/>
        </p:spPr>
      </p:sp>
      <p:sp>
        <p:nvSpPr>
          <p:cNvPr id="12288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Gill Sans"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latin typeface="Calibri" charset="0"/>
                <a:ea typeface="MS PGothic" charset="0"/>
              </a:rPr>
              <a:t>How we might think</a:t>
            </a:r>
            <a:r>
              <a:rPr lang="en-US" baseline="0" dirty="0" smtClean="0">
                <a:latin typeface="Calibri" charset="0"/>
                <a:ea typeface="MS PGothic" charset="0"/>
              </a:rPr>
              <a:t> about </a:t>
            </a:r>
            <a:r>
              <a:rPr lang="en-US" baseline="0" dirty="0" err="1" smtClean="0">
                <a:latin typeface="Calibri" charset="0"/>
                <a:ea typeface="MS PGothic" charset="0"/>
              </a:rPr>
              <a:t>joan’s</a:t>
            </a:r>
            <a:r>
              <a:rPr lang="en-US" baseline="0" dirty="0" smtClean="0">
                <a:latin typeface="Calibri" charset="0"/>
                <a:ea typeface="MS PGothic" charset="0"/>
              </a:rPr>
              <a:t> situation.</a:t>
            </a:r>
            <a:endParaRPr lang="en-US" dirty="0">
              <a:latin typeface="Calibri" charset="0"/>
              <a:ea typeface="MS PGothic"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a:t>
            </a:r>
            <a:r>
              <a:rPr lang="en-US" baseline="0" dirty="0" smtClean="0"/>
              <a:t> of this – from accessing healthcare to designing a care plan to integrating it into our lives and coming back out into our communities – we have research that is tackling these problems </a:t>
            </a:r>
            <a:endParaRPr lang="en-US" dirty="0"/>
          </a:p>
        </p:txBody>
      </p:sp>
      <p:sp>
        <p:nvSpPr>
          <p:cNvPr id="4" name="Slide Number Placeholder 3"/>
          <p:cNvSpPr>
            <a:spLocks noGrp="1"/>
          </p:cNvSpPr>
          <p:nvPr>
            <p:ph type="sldNum" sz="quarter" idx="10"/>
          </p:nvPr>
        </p:nvSpPr>
        <p:spPr/>
        <p:txBody>
          <a:bodyPr/>
          <a:lstStyle/>
          <a:p>
            <a:fld id="{AF1DAB82-A09A-45B1-A526-E35FC1B364CE}" type="slidenum">
              <a:rPr lang="en-US" smtClean="0"/>
              <a:t>24</a:t>
            </a:fld>
            <a:endParaRPr lang="en-US"/>
          </a:p>
        </p:txBody>
      </p:sp>
    </p:spTree>
    <p:extLst>
      <p:ext uri="{BB962C8B-B14F-4D97-AF65-F5344CB8AC3E}">
        <p14:creationId xmlns:p14="http://schemas.microsoft.com/office/powerpoint/2010/main" val="12024520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I healed, and the fire in my bladder began to cool, the fire in my heart and brain about the plight of other patients like me that didn’t have the same resources and capacity. Were they still suffering?</a:t>
            </a:r>
          </a:p>
          <a:p>
            <a:r>
              <a:rPr lang="en-US" dirty="0" smtClean="0"/>
              <a:t>What other conditions left patients to suffer this same fate?</a:t>
            </a:r>
          </a:p>
          <a:p>
            <a:r>
              <a:rPr lang="en-US" dirty="0" smtClean="0"/>
              <a:t>I was in a unique position – I was a researcher of improving care for patients with chronic illness. And so I began to seek out ways to incorporate research for these shunned patients. </a:t>
            </a:r>
          </a:p>
          <a:p>
            <a:endParaRPr lang="en-US" dirty="0"/>
          </a:p>
        </p:txBody>
      </p:sp>
      <p:sp>
        <p:nvSpPr>
          <p:cNvPr id="4" name="Slide Number Placeholder 3"/>
          <p:cNvSpPr>
            <a:spLocks noGrp="1"/>
          </p:cNvSpPr>
          <p:nvPr>
            <p:ph type="sldNum" sz="quarter" idx="10"/>
          </p:nvPr>
        </p:nvSpPr>
        <p:spPr/>
        <p:txBody>
          <a:bodyPr/>
          <a:lstStyle/>
          <a:p>
            <a:fld id="{AF1DAB82-A09A-45B1-A526-E35FC1B364CE}" type="slidenum">
              <a:rPr lang="en-US" smtClean="0"/>
              <a:t>25</a:t>
            </a:fld>
            <a:endParaRPr lang="en-US"/>
          </a:p>
        </p:txBody>
      </p:sp>
    </p:spTree>
    <p:extLst>
      <p:ext uri="{BB962C8B-B14F-4D97-AF65-F5344CB8AC3E}">
        <p14:creationId xmlns:p14="http://schemas.microsoft.com/office/powerpoint/2010/main" val="41375518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I also have asthma, severe allergies, and a heart condition.</a:t>
            </a:r>
          </a:p>
          <a:p>
            <a:pPr marL="0" indent="0">
              <a:buNone/>
            </a:pPr>
            <a:endParaRPr lang="en-US" dirty="0" smtClean="0"/>
          </a:p>
          <a:p>
            <a:pPr marL="0" indent="0">
              <a:buNone/>
            </a:pPr>
            <a:r>
              <a:rPr lang="en-US" dirty="0" smtClean="0"/>
              <a:t>I knew I was entering into the world of living with multiple chronic conditions. And this is what this world looks like.</a:t>
            </a:r>
            <a:endParaRPr lang="en-US" dirty="0"/>
          </a:p>
        </p:txBody>
      </p:sp>
      <p:sp>
        <p:nvSpPr>
          <p:cNvPr id="4" name="Slide Number Placeholder 3"/>
          <p:cNvSpPr>
            <a:spLocks noGrp="1"/>
          </p:cNvSpPr>
          <p:nvPr>
            <p:ph type="sldNum" sz="quarter" idx="10"/>
          </p:nvPr>
        </p:nvSpPr>
        <p:spPr/>
        <p:txBody>
          <a:bodyPr/>
          <a:lstStyle/>
          <a:p>
            <a:fld id="{5EB00124-3A38-459D-94B0-558D8231E2E3}"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6045017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Image Placeholder 1"/>
          <p:cNvSpPr>
            <a:spLocks noGrp="1" noRot="1" noChangeAspect="1" noTextEdit="1"/>
          </p:cNvSpPr>
          <p:nvPr>
            <p:ph type="sldImg"/>
          </p:nvPr>
        </p:nvSpPr>
        <p:spPr>
          <a:ln/>
        </p:spPr>
      </p:sp>
      <p:sp>
        <p:nvSpPr>
          <p:cNvPr id="13312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Gill Sans" charset="0"/>
              </a:rPr>
              <a:t>Tailoring by what matters to patients</a:t>
            </a:r>
          </a:p>
          <a:p>
            <a:endParaRPr lang="en-US" altLang="en-US" dirty="0" smtClean="0">
              <a:latin typeface="Gill Sans" charset="0"/>
            </a:endParaRPr>
          </a:p>
          <a:p>
            <a:endParaRPr lang="en-US" altLang="en-US" dirty="0" smtClean="0">
              <a:latin typeface="Gill Sans"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CBF853-F2DD-4CA4-9AE2-BA340F6D5BBA}" type="slidenum">
              <a:rPr lang="en-US" smtClean="0"/>
              <a:t>35</a:t>
            </a:fld>
            <a:endParaRPr lang="en-US"/>
          </a:p>
        </p:txBody>
      </p:sp>
    </p:spTree>
    <p:extLst>
      <p:ext uri="{BB962C8B-B14F-4D97-AF65-F5344CB8AC3E}">
        <p14:creationId xmlns:p14="http://schemas.microsoft.com/office/powerpoint/2010/main" val="18975595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can talk more about how ICAN</a:t>
            </a:r>
            <a:r>
              <a:rPr lang="en-US" baseline="0" dirty="0" smtClean="0"/>
              <a:t> Works here </a:t>
            </a:r>
            <a:endParaRPr lang="en-US" dirty="0" smtClean="0"/>
          </a:p>
          <a:p>
            <a:endParaRPr lang="en-US" dirty="0"/>
          </a:p>
        </p:txBody>
      </p:sp>
      <p:sp>
        <p:nvSpPr>
          <p:cNvPr id="4" name="Slide Number Placeholder 3"/>
          <p:cNvSpPr>
            <a:spLocks noGrp="1"/>
          </p:cNvSpPr>
          <p:nvPr>
            <p:ph type="sldNum" sz="quarter" idx="10"/>
          </p:nvPr>
        </p:nvSpPr>
        <p:spPr/>
        <p:txBody>
          <a:bodyPr/>
          <a:lstStyle/>
          <a:p>
            <a:fld id="{78EF3400-DC92-864A-8C44-8B3520DB5E3E}"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19602045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health benefits (premiums or claims paid). PRICE. The total amount a provider expects to be paid by payers and patients for healthcare services. Stakeholders CARE PURCHASER. Individual or entity that contributes to the purchase of healthcare services. PAYER . An organization that negotiates or sets rates for provider services, collects revenue through premium payments or tax dollars, processes provider claims for service, and pays provider claims using collected premium or tax revenues. PROVIDER. An entity, organization, or individual that furnishes a healthcare service. Other Definitions OUT- OF- POCKET PAYMENT. The portion of total payment for medical services and treatment for which the patient is responsible, including copayments, coinsurance, and deductibles. PRICE TR ANSPARENCY. In health care, readily available information on the price of healthcare services that, together with other information, helps define the value of those services and enables patients and other care purchasers to identify, compare, and choose providers that offer the desired level of value</a:t>
            </a:r>
          </a:p>
        </p:txBody>
      </p:sp>
      <p:sp>
        <p:nvSpPr>
          <p:cNvPr id="716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defTabSz="457200" eaLnBrk="0" fontAlgn="base" hangingPunct="0">
              <a:spcBef>
                <a:spcPct val="30000"/>
              </a:spcBef>
              <a:spcAft>
                <a:spcPct val="0"/>
              </a:spcAft>
              <a:defRPr sz="1200">
                <a:solidFill>
                  <a:schemeClr val="tx1"/>
                </a:solidFill>
                <a:latin typeface="Calibri" pitchFamily="34" charset="0"/>
              </a:defRPr>
            </a:lvl6pPr>
            <a:lvl7pPr marL="2971800" indent="-228600" defTabSz="457200" eaLnBrk="0" fontAlgn="base" hangingPunct="0">
              <a:spcBef>
                <a:spcPct val="30000"/>
              </a:spcBef>
              <a:spcAft>
                <a:spcPct val="0"/>
              </a:spcAft>
              <a:defRPr sz="1200">
                <a:solidFill>
                  <a:schemeClr val="tx1"/>
                </a:solidFill>
                <a:latin typeface="Calibri" pitchFamily="34" charset="0"/>
              </a:defRPr>
            </a:lvl7pPr>
            <a:lvl8pPr marL="3429000" indent="-228600" defTabSz="457200" eaLnBrk="0" fontAlgn="base" hangingPunct="0">
              <a:spcBef>
                <a:spcPct val="30000"/>
              </a:spcBef>
              <a:spcAft>
                <a:spcPct val="0"/>
              </a:spcAft>
              <a:defRPr sz="1200">
                <a:solidFill>
                  <a:schemeClr val="tx1"/>
                </a:solidFill>
                <a:latin typeface="Calibri" pitchFamily="34" charset="0"/>
              </a:defRPr>
            </a:lvl8pPr>
            <a:lvl9pPr marL="3886200" indent="-228600" defTabSz="4572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E244B55B-F44A-4766-B93A-484414D768D0}" type="slidenum">
              <a:rPr lang="en-US" altLang="en-US" smtClean="0">
                <a:latin typeface="Arial" charset="0"/>
              </a:rPr>
              <a:pPr eaLnBrk="1" hangingPunct="1">
                <a:spcBef>
                  <a:spcPct val="0"/>
                </a:spcBef>
              </a:pPr>
              <a:t>37</a:t>
            </a:fld>
            <a:endParaRPr lang="en-US" altLang="en-US" smtClean="0">
              <a:latin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747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12855660-7BB7-4481-9502-37DF74F92512}" type="slidenum">
              <a:rPr lang="en-US" altLang="en-US" smtClean="0"/>
              <a:pPr eaLnBrk="1" hangingPunct="1"/>
              <a:t>39</a:t>
            </a:fld>
            <a:endParaRPr lang="en-US"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1DAB82-A09A-45B1-A526-E35FC1B364CE}" type="slidenum">
              <a:rPr lang="en-US" smtClean="0"/>
              <a:t>41</a:t>
            </a:fld>
            <a:endParaRPr lang="en-US"/>
          </a:p>
        </p:txBody>
      </p:sp>
    </p:spTree>
    <p:extLst>
      <p:ext uri="{BB962C8B-B14F-4D97-AF65-F5344CB8AC3E}">
        <p14:creationId xmlns:p14="http://schemas.microsoft.com/office/powerpoint/2010/main" val="12374023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a:t>
            </a:r>
            <a:r>
              <a:rPr lang="en-US" baseline="0" dirty="0" smtClean="0"/>
              <a:t> of this – from accessing healthcare to designing a care plan to integrating it into our lives and coming back out into our communities – we have research that is tackling these problems </a:t>
            </a:r>
            <a:endParaRPr lang="en-US" dirty="0"/>
          </a:p>
        </p:txBody>
      </p:sp>
      <p:sp>
        <p:nvSpPr>
          <p:cNvPr id="4" name="Slide Number Placeholder 3"/>
          <p:cNvSpPr>
            <a:spLocks noGrp="1"/>
          </p:cNvSpPr>
          <p:nvPr>
            <p:ph type="sldNum" sz="quarter" idx="10"/>
          </p:nvPr>
        </p:nvSpPr>
        <p:spPr/>
        <p:txBody>
          <a:bodyPr/>
          <a:lstStyle/>
          <a:p>
            <a:fld id="{AF1DAB82-A09A-45B1-A526-E35FC1B364CE}" type="slidenum">
              <a:rPr lang="en-US" smtClean="0"/>
              <a:t>42</a:t>
            </a:fld>
            <a:endParaRPr lang="en-US"/>
          </a:p>
        </p:txBody>
      </p:sp>
    </p:spTree>
    <p:extLst>
      <p:ext uri="{BB962C8B-B14F-4D97-AF65-F5344CB8AC3E}">
        <p14:creationId xmlns:p14="http://schemas.microsoft.com/office/powerpoint/2010/main" val="12024520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747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12855660-7BB7-4481-9502-37DF74F92512}" type="slidenum">
              <a:rPr lang="en-US" altLang="en-US" smtClean="0"/>
              <a:pPr eaLnBrk="1" hangingPunct="1"/>
              <a:t>43</a:t>
            </a:fld>
            <a:endParaRPr lang="en-US" alt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a:t>
            </a:r>
            <a:r>
              <a:rPr lang="en-US" baseline="0" dirty="0" smtClean="0"/>
              <a:t> of this – from accessing healthcare to designing a care plan to integrating it into our lives and coming back out into our communities – we have research that is tackling these problems </a:t>
            </a:r>
            <a:endParaRPr lang="en-US" dirty="0"/>
          </a:p>
        </p:txBody>
      </p:sp>
      <p:sp>
        <p:nvSpPr>
          <p:cNvPr id="4" name="Slide Number Placeholder 3"/>
          <p:cNvSpPr>
            <a:spLocks noGrp="1"/>
          </p:cNvSpPr>
          <p:nvPr>
            <p:ph type="sldNum" sz="quarter" idx="10"/>
          </p:nvPr>
        </p:nvSpPr>
        <p:spPr/>
        <p:txBody>
          <a:bodyPr/>
          <a:lstStyle/>
          <a:p>
            <a:fld id="{AF1DAB82-A09A-45B1-A526-E35FC1B364CE}" type="slidenum">
              <a:rPr lang="en-US" smtClean="0"/>
              <a:t>44</a:t>
            </a:fld>
            <a:endParaRPr lang="en-US"/>
          </a:p>
        </p:txBody>
      </p:sp>
    </p:spTree>
    <p:extLst>
      <p:ext uri="{BB962C8B-B14F-4D97-AF65-F5344CB8AC3E}">
        <p14:creationId xmlns:p14="http://schemas.microsoft.com/office/powerpoint/2010/main" val="12024520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we do this right,</a:t>
            </a:r>
            <a:r>
              <a:rPr lang="en-US" baseline="0" dirty="0" smtClean="0"/>
              <a:t> care goes from looking like this, to …</a:t>
            </a:r>
            <a:endParaRPr lang="en-US" dirty="0"/>
          </a:p>
        </p:txBody>
      </p:sp>
      <p:sp>
        <p:nvSpPr>
          <p:cNvPr id="4" name="Slide Number Placeholder 3"/>
          <p:cNvSpPr>
            <a:spLocks noGrp="1"/>
          </p:cNvSpPr>
          <p:nvPr>
            <p:ph type="sldNum" sz="quarter" idx="10"/>
          </p:nvPr>
        </p:nvSpPr>
        <p:spPr/>
        <p:txBody>
          <a:bodyPr/>
          <a:lstStyle/>
          <a:p>
            <a:fld id="{6A5F4808-5268-4AD0-B3BC-EC42E431CEB8}" type="slidenum">
              <a:rPr lang="en-US" smtClean="0"/>
              <a:t>46</a:t>
            </a:fld>
            <a:endParaRPr lang="en-US"/>
          </a:p>
        </p:txBody>
      </p:sp>
    </p:spTree>
    <p:extLst>
      <p:ext uri="{BB962C8B-B14F-4D97-AF65-F5344CB8AC3E}">
        <p14:creationId xmlns:p14="http://schemas.microsoft.com/office/powerpoint/2010/main" val="28161011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Looking like this…</a:t>
            </a:r>
            <a:endParaRPr lang="en-US" dirty="0"/>
          </a:p>
        </p:txBody>
      </p:sp>
      <p:sp>
        <p:nvSpPr>
          <p:cNvPr id="4" name="Slide Number Placeholder 3"/>
          <p:cNvSpPr>
            <a:spLocks noGrp="1"/>
          </p:cNvSpPr>
          <p:nvPr>
            <p:ph type="sldNum" sz="quarter" idx="10"/>
          </p:nvPr>
        </p:nvSpPr>
        <p:spPr/>
        <p:txBody>
          <a:bodyPr/>
          <a:lstStyle/>
          <a:p>
            <a:fld id="{6A5F4808-5268-4AD0-B3BC-EC42E431CEB8}" type="slidenum">
              <a:rPr lang="en-US" smtClean="0"/>
              <a:t>47</a:t>
            </a:fld>
            <a:endParaRPr lang="en-US"/>
          </a:p>
        </p:txBody>
      </p:sp>
    </p:spTree>
    <p:extLst>
      <p:ext uri="{BB962C8B-B14F-4D97-AF65-F5344CB8AC3E}">
        <p14:creationId xmlns:p14="http://schemas.microsoft.com/office/powerpoint/2010/main" val="5147514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Layout of the conference day 1</a:t>
            </a:r>
          </a:p>
          <a:p>
            <a:pPr lvl="1"/>
            <a:r>
              <a:rPr lang="en-US" dirty="0" smtClean="0"/>
              <a:t>ICAN &amp; SDM Tools large workshop</a:t>
            </a:r>
          </a:p>
          <a:p>
            <a:pPr lvl="1"/>
            <a:r>
              <a:rPr lang="en-US" dirty="0" smtClean="0"/>
              <a:t>Kidney disease large workshop</a:t>
            </a:r>
          </a:p>
          <a:p>
            <a:pPr lvl="1"/>
            <a:r>
              <a:rPr lang="en-US" dirty="0" smtClean="0"/>
              <a:t>Lunch provided with Pitches Session</a:t>
            </a:r>
          </a:p>
          <a:p>
            <a:pPr lvl="1"/>
            <a:r>
              <a:rPr lang="en-US" dirty="0" smtClean="0"/>
              <a:t>Small group breakout choices</a:t>
            </a:r>
          </a:p>
          <a:p>
            <a:pPr lvl="1"/>
            <a:r>
              <a:rPr lang="en-US" dirty="0" smtClean="0"/>
              <a:t>Closing Plenary Summer and patient voice</a:t>
            </a:r>
          </a:p>
          <a:p>
            <a:pPr lvl="1"/>
            <a:r>
              <a:rPr lang="en-US" dirty="0" smtClean="0"/>
              <a:t>Networking opportunity – OPEN TO THE PUBLIC @ Chocolate Twist</a:t>
            </a:r>
          </a:p>
          <a:p>
            <a:pPr lvl="1"/>
            <a:r>
              <a:rPr lang="en-US" dirty="0" smtClean="0"/>
              <a:t>Course dinner – extra registration required</a:t>
            </a:r>
          </a:p>
          <a:p>
            <a:pPr lvl="1"/>
            <a:endParaRPr lang="en-US" dirty="0" smtClean="0"/>
          </a:p>
          <a:p>
            <a:endParaRPr lang="en-US" dirty="0"/>
          </a:p>
        </p:txBody>
      </p:sp>
      <p:sp>
        <p:nvSpPr>
          <p:cNvPr id="4" name="Slide Number Placeholder 3"/>
          <p:cNvSpPr>
            <a:spLocks noGrp="1"/>
          </p:cNvSpPr>
          <p:nvPr>
            <p:ph type="sldNum" sz="quarter" idx="10"/>
          </p:nvPr>
        </p:nvSpPr>
        <p:spPr/>
        <p:txBody>
          <a:bodyPr/>
          <a:lstStyle/>
          <a:p>
            <a:fld id="{AF1DAB82-A09A-45B1-A526-E35FC1B364CE}" type="slidenum">
              <a:rPr lang="en-US" smtClean="0"/>
              <a:t>48</a:t>
            </a:fld>
            <a:endParaRPr lang="en-US"/>
          </a:p>
        </p:txBody>
      </p:sp>
    </p:spTree>
    <p:extLst>
      <p:ext uri="{BB962C8B-B14F-4D97-AF65-F5344CB8AC3E}">
        <p14:creationId xmlns:p14="http://schemas.microsoft.com/office/powerpoint/2010/main" val="11511502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Layout of conference day 2 </a:t>
            </a:r>
          </a:p>
          <a:p>
            <a:pPr lvl="1"/>
            <a:r>
              <a:rPr lang="en-US" dirty="0" smtClean="0"/>
              <a:t>Opening Plenary Carl May </a:t>
            </a:r>
          </a:p>
          <a:p>
            <a:pPr lvl="1"/>
            <a:r>
              <a:rPr lang="en-US" dirty="0" smtClean="0"/>
              <a:t>Culture Change workshop 1</a:t>
            </a:r>
          </a:p>
          <a:p>
            <a:pPr lvl="1"/>
            <a:r>
              <a:rPr lang="en-US" dirty="0" smtClean="0"/>
              <a:t>Culture Change workshop 2</a:t>
            </a:r>
          </a:p>
          <a:p>
            <a:pPr lvl="1"/>
            <a:r>
              <a:rPr lang="en-US" dirty="0" smtClean="0"/>
              <a:t>Lunch provided – networking</a:t>
            </a:r>
          </a:p>
          <a:p>
            <a:pPr lvl="1"/>
            <a:r>
              <a:rPr lang="en-US" dirty="0" smtClean="0"/>
              <a:t>Small group breakout choices</a:t>
            </a:r>
          </a:p>
          <a:p>
            <a:pPr lvl="1"/>
            <a:r>
              <a:rPr lang="en-US" dirty="0" smtClean="0"/>
              <a:t>Closing plenary, Marleen </a:t>
            </a:r>
            <a:r>
              <a:rPr lang="en-US" dirty="0" err="1" smtClean="0"/>
              <a:t>Kunneman</a:t>
            </a:r>
            <a:r>
              <a:rPr lang="en-US" dirty="0" smtClean="0"/>
              <a:t> preparing us to go out into the world again </a:t>
            </a:r>
          </a:p>
          <a:p>
            <a:endParaRPr lang="en-US" dirty="0"/>
          </a:p>
        </p:txBody>
      </p:sp>
      <p:sp>
        <p:nvSpPr>
          <p:cNvPr id="4" name="Slide Number Placeholder 3"/>
          <p:cNvSpPr>
            <a:spLocks noGrp="1"/>
          </p:cNvSpPr>
          <p:nvPr>
            <p:ph type="sldNum" sz="quarter" idx="10"/>
          </p:nvPr>
        </p:nvSpPr>
        <p:spPr/>
        <p:txBody>
          <a:bodyPr/>
          <a:lstStyle/>
          <a:p>
            <a:fld id="{AF1DAB82-A09A-45B1-A526-E35FC1B364CE}" type="slidenum">
              <a:rPr lang="en-US" smtClean="0"/>
              <a:t>49</a:t>
            </a:fld>
            <a:endParaRPr lang="en-US"/>
          </a:p>
        </p:txBody>
      </p:sp>
    </p:spTree>
    <p:extLst>
      <p:ext uri="{BB962C8B-B14F-4D97-AF65-F5344CB8AC3E}">
        <p14:creationId xmlns:p14="http://schemas.microsoft.com/office/powerpoint/2010/main" val="41911897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354" y="2130848"/>
            <a:ext cx="7773293" cy="1470049"/>
          </a:xfrm>
          <a:prstGeom prst="rect">
            <a:avLst/>
          </a:prstGeom>
        </p:spPr>
        <p:txBody>
          <a:bodyPr vert="horz" lIns="64236" tIns="32116" rIns="64236" bIns="32116"/>
          <a:lstStyle/>
          <a:p>
            <a:r>
              <a:rPr lang="en-US" smtClean="0"/>
              <a:t>Click to edit Master title style</a:t>
            </a:r>
            <a:endParaRPr lang="en-US"/>
          </a:p>
        </p:txBody>
      </p:sp>
      <p:sp>
        <p:nvSpPr>
          <p:cNvPr id="3" name="Subtitle 2"/>
          <p:cNvSpPr>
            <a:spLocks noGrp="1"/>
          </p:cNvSpPr>
          <p:nvPr>
            <p:ph type="subTitle" idx="1"/>
          </p:nvPr>
        </p:nvSpPr>
        <p:spPr>
          <a:xfrm>
            <a:off x="1371824" y="3886664"/>
            <a:ext cx="6400354" cy="1752451"/>
          </a:xfrm>
          <a:prstGeom prst="rect">
            <a:avLst/>
          </a:prstGeom>
        </p:spPr>
        <p:txBody>
          <a:bodyPr vert="horz" lIns="64236" tIns="32116" rIns="64236" bIns="32116"/>
          <a:lstStyle>
            <a:lvl1pPr marL="0" indent="0" algn="ctr">
              <a:buNone/>
              <a:defRPr/>
            </a:lvl1pPr>
            <a:lvl2pPr marL="321175" indent="0" algn="ctr">
              <a:buNone/>
              <a:defRPr/>
            </a:lvl2pPr>
            <a:lvl3pPr marL="642354" indent="0" algn="ctr">
              <a:buNone/>
              <a:defRPr/>
            </a:lvl3pPr>
            <a:lvl4pPr marL="963530" indent="0" algn="ctr">
              <a:buNone/>
              <a:defRPr/>
            </a:lvl4pPr>
            <a:lvl5pPr marL="1284710" indent="0" algn="ctr">
              <a:buNone/>
              <a:defRPr/>
            </a:lvl5pPr>
            <a:lvl6pPr marL="1605888" indent="0" algn="ctr">
              <a:buNone/>
              <a:defRPr/>
            </a:lvl6pPr>
            <a:lvl7pPr marL="1927066" indent="0" algn="ctr">
              <a:buNone/>
              <a:defRPr/>
            </a:lvl7pPr>
            <a:lvl8pPr marL="2248246" indent="0" algn="ctr">
              <a:buNone/>
              <a:defRPr/>
            </a:lvl8pPr>
            <a:lvl9pPr marL="2569423"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419006733"/>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36" tIns="32116" rIns="64236" bIns="32116"/>
          <a:lstStyle/>
          <a:p>
            <a:r>
              <a:rPr lang="en-US" smtClean="0"/>
              <a:t>Click to edit Master title style</a:t>
            </a:r>
            <a:endParaRPr lang="en-US"/>
          </a:p>
        </p:txBody>
      </p:sp>
      <p:sp>
        <p:nvSpPr>
          <p:cNvPr id="3" name="Content Placeholder 2"/>
          <p:cNvSpPr>
            <a:spLocks noGrp="1"/>
          </p:cNvSpPr>
          <p:nvPr>
            <p:ph idx="1"/>
          </p:nvPr>
        </p:nvSpPr>
        <p:spPr>
          <a:xfrm>
            <a:off x="457647" y="1600664"/>
            <a:ext cx="8228707" cy="4525119"/>
          </a:xfrm>
          <a:prstGeom prst="rect">
            <a:avLst/>
          </a:prstGeom>
        </p:spPr>
        <p:txBody>
          <a:bodyPr vert="horz" lIns="64236" tIns="32116" rIns="64236" bIns="32116"/>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315753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89" y="4406802"/>
            <a:ext cx="7772176" cy="1361777"/>
          </a:xfrm>
          <a:prstGeom prst="rect">
            <a:avLst/>
          </a:prstGeom>
        </p:spPr>
        <p:txBody>
          <a:bodyPr vert="horz" lIns="64236" tIns="32116" rIns="64236" bIns="32116" anchor="t"/>
          <a:lstStyle>
            <a:lvl1pPr algn="l">
              <a:defRPr sz="2800" b="1" cap="all"/>
            </a:lvl1pPr>
          </a:lstStyle>
          <a:p>
            <a:r>
              <a:rPr lang="en-US" smtClean="0"/>
              <a:t>Click to edit Master title style</a:t>
            </a:r>
            <a:endParaRPr lang="en-US"/>
          </a:p>
        </p:txBody>
      </p:sp>
      <p:sp>
        <p:nvSpPr>
          <p:cNvPr id="3" name="Text Placeholder 2"/>
          <p:cNvSpPr>
            <a:spLocks noGrp="1"/>
          </p:cNvSpPr>
          <p:nvPr>
            <p:ph type="body" idx="1"/>
          </p:nvPr>
        </p:nvSpPr>
        <p:spPr>
          <a:xfrm>
            <a:off x="722189" y="2906613"/>
            <a:ext cx="7772176" cy="1500188"/>
          </a:xfrm>
          <a:prstGeom prst="rect">
            <a:avLst/>
          </a:prstGeom>
        </p:spPr>
        <p:txBody>
          <a:bodyPr vert="horz" lIns="64236" tIns="32116" rIns="64236" bIns="32116" anchor="b"/>
          <a:lstStyle>
            <a:lvl1pPr marL="0" indent="0">
              <a:buNone/>
              <a:defRPr sz="1400"/>
            </a:lvl1pPr>
            <a:lvl2pPr marL="321175" indent="0">
              <a:buNone/>
              <a:defRPr sz="1300"/>
            </a:lvl2pPr>
            <a:lvl3pPr marL="642354" indent="0">
              <a:buNone/>
              <a:defRPr sz="1100"/>
            </a:lvl3pPr>
            <a:lvl4pPr marL="963530" indent="0">
              <a:buNone/>
              <a:defRPr sz="1000"/>
            </a:lvl4pPr>
            <a:lvl5pPr marL="1284710" indent="0">
              <a:buNone/>
              <a:defRPr sz="1000"/>
            </a:lvl5pPr>
            <a:lvl6pPr marL="1605888" indent="0">
              <a:buNone/>
              <a:defRPr sz="1000"/>
            </a:lvl6pPr>
            <a:lvl7pPr marL="1927066" indent="0">
              <a:buNone/>
              <a:defRPr sz="1000"/>
            </a:lvl7pPr>
            <a:lvl8pPr marL="2248246" indent="0">
              <a:buNone/>
              <a:defRPr sz="1000"/>
            </a:lvl8pPr>
            <a:lvl9pPr marL="2569423" indent="0">
              <a:buNone/>
              <a:defRPr sz="1000"/>
            </a:lvl9pPr>
          </a:lstStyle>
          <a:p>
            <a:pPr lvl="0"/>
            <a:r>
              <a:rPr lang="en-US" smtClean="0"/>
              <a:t>Click to edit Master text styles</a:t>
            </a:r>
          </a:p>
        </p:txBody>
      </p:sp>
    </p:spTree>
    <p:extLst>
      <p:ext uri="{BB962C8B-B14F-4D97-AF65-F5344CB8AC3E}">
        <p14:creationId xmlns:p14="http://schemas.microsoft.com/office/powerpoint/2010/main" val="1107029075"/>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36" tIns="32116" rIns="64236" bIns="32116"/>
          <a:lstStyle/>
          <a:p>
            <a:r>
              <a:rPr lang="en-US" smtClean="0"/>
              <a:t>Click to edit Master title style</a:t>
            </a:r>
            <a:endParaRPr lang="en-US"/>
          </a:p>
        </p:txBody>
      </p:sp>
      <p:sp>
        <p:nvSpPr>
          <p:cNvPr id="3" name="Content Placeholder 2"/>
          <p:cNvSpPr>
            <a:spLocks noGrp="1"/>
          </p:cNvSpPr>
          <p:nvPr>
            <p:ph sz="half" idx="1"/>
          </p:nvPr>
        </p:nvSpPr>
        <p:spPr>
          <a:xfrm>
            <a:off x="457648" y="1600664"/>
            <a:ext cx="4060775" cy="4525119"/>
          </a:xfrm>
          <a:prstGeom prst="rect">
            <a:avLst/>
          </a:prstGeom>
        </p:spPr>
        <p:txBody>
          <a:bodyPr vert="horz" lIns="64236" tIns="32116" rIns="64236" bIns="32116"/>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5579" y="1600664"/>
            <a:ext cx="4060775" cy="4525119"/>
          </a:xfrm>
          <a:prstGeom prst="rect">
            <a:avLst/>
          </a:prstGeom>
        </p:spPr>
        <p:txBody>
          <a:bodyPr vert="horz" lIns="64236" tIns="32116" rIns="64236" bIns="32116"/>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97883535"/>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36" tIns="32116" rIns="64236" bIns="32116"/>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647" y="1534791"/>
            <a:ext cx="4039568" cy="639589"/>
          </a:xfrm>
          <a:prstGeom prst="rect">
            <a:avLst/>
          </a:prstGeom>
        </p:spPr>
        <p:txBody>
          <a:bodyPr vert="horz" lIns="64236" tIns="32116" rIns="64236" bIns="32116" anchor="b"/>
          <a:lstStyle>
            <a:lvl1pPr marL="0" indent="0">
              <a:buNone/>
              <a:defRPr sz="1700" b="1"/>
            </a:lvl1pPr>
            <a:lvl2pPr marL="321175" indent="0">
              <a:buNone/>
              <a:defRPr sz="1400" b="1"/>
            </a:lvl2pPr>
            <a:lvl3pPr marL="642354" indent="0">
              <a:buNone/>
              <a:defRPr sz="1300" b="1"/>
            </a:lvl3pPr>
            <a:lvl4pPr marL="963530" indent="0">
              <a:buNone/>
              <a:defRPr sz="1100" b="1"/>
            </a:lvl4pPr>
            <a:lvl5pPr marL="1284710" indent="0">
              <a:buNone/>
              <a:defRPr sz="1100" b="1"/>
            </a:lvl5pPr>
            <a:lvl6pPr marL="1605888" indent="0">
              <a:buNone/>
              <a:defRPr sz="1100" b="1"/>
            </a:lvl6pPr>
            <a:lvl7pPr marL="1927066" indent="0">
              <a:buNone/>
              <a:defRPr sz="1100" b="1"/>
            </a:lvl7pPr>
            <a:lvl8pPr marL="2248246" indent="0">
              <a:buNone/>
              <a:defRPr sz="1100" b="1"/>
            </a:lvl8pPr>
            <a:lvl9pPr marL="2569423" indent="0">
              <a:buNone/>
              <a:defRPr sz="1100" b="1"/>
            </a:lvl9pPr>
          </a:lstStyle>
          <a:p>
            <a:pPr lvl="0"/>
            <a:r>
              <a:rPr lang="en-US" smtClean="0"/>
              <a:t>Click to edit Master text styles</a:t>
            </a:r>
          </a:p>
        </p:txBody>
      </p:sp>
      <p:sp>
        <p:nvSpPr>
          <p:cNvPr id="4" name="Content Placeholder 3"/>
          <p:cNvSpPr>
            <a:spLocks noGrp="1"/>
          </p:cNvSpPr>
          <p:nvPr>
            <p:ph sz="half" idx="2"/>
          </p:nvPr>
        </p:nvSpPr>
        <p:spPr>
          <a:xfrm>
            <a:off x="457647" y="2174379"/>
            <a:ext cx="4039568" cy="3951387"/>
          </a:xfrm>
          <a:prstGeom prst="rect">
            <a:avLst/>
          </a:prstGeom>
        </p:spPr>
        <p:txBody>
          <a:bodyPr vert="horz" lIns="64236" tIns="32116" rIns="64236" bIns="32116"/>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4555" y="1534791"/>
            <a:ext cx="4041799" cy="639589"/>
          </a:xfrm>
          <a:prstGeom prst="rect">
            <a:avLst/>
          </a:prstGeom>
        </p:spPr>
        <p:txBody>
          <a:bodyPr vert="horz" lIns="64236" tIns="32116" rIns="64236" bIns="32116" anchor="b"/>
          <a:lstStyle>
            <a:lvl1pPr marL="0" indent="0">
              <a:buNone/>
              <a:defRPr sz="1700" b="1"/>
            </a:lvl1pPr>
            <a:lvl2pPr marL="321175" indent="0">
              <a:buNone/>
              <a:defRPr sz="1400" b="1"/>
            </a:lvl2pPr>
            <a:lvl3pPr marL="642354" indent="0">
              <a:buNone/>
              <a:defRPr sz="1300" b="1"/>
            </a:lvl3pPr>
            <a:lvl4pPr marL="963530" indent="0">
              <a:buNone/>
              <a:defRPr sz="1100" b="1"/>
            </a:lvl4pPr>
            <a:lvl5pPr marL="1284710" indent="0">
              <a:buNone/>
              <a:defRPr sz="1100" b="1"/>
            </a:lvl5pPr>
            <a:lvl6pPr marL="1605888" indent="0">
              <a:buNone/>
              <a:defRPr sz="1100" b="1"/>
            </a:lvl6pPr>
            <a:lvl7pPr marL="1927066" indent="0">
              <a:buNone/>
              <a:defRPr sz="1100" b="1"/>
            </a:lvl7pPr>
            <a:lvl8pPr marL="2248246" indent="0">
              <a:buNone/>
              <a:defRPr sz="1100" b="1"/>
            </a:lvl8pPr>
            <a:lvl9pPr marL="2569423" indent="0">
              <a:buNone/>
              <a:defRPr sz="1100" b="1"/>
            </a:lvl9pPr>
          </a:lstStyle>
          <a:p>
            <a:pPr lvl="0"/>
            <a:r>
              <a:rPr lang="en-US" smtClean="0"/>
              <a:t>Click to edit Master text styles</a:t>
            </a:r>
          </a:p>
        </p:txBody>
      </p:sp>
      <p:sp>
        <p:nvSpPr>
          <p:cNvPr id="6" name="Content Placeholder 5"/>
          <p:cNvSpPr>
            <a:spLocks noGrp="1"/>
          </p:cNvSpPr>
          <p:nvPr>
            <p:ph sz="quarter" idx="4"/>
          </p:nvPr>
        </p:nvSpPr>
        <p:spPr>
          <a:xfrm>
            <a:off x="4644555" y="2174379"/>
            <a:ext cx="4041799" cy="3951387"/>
          </a:xfrm>
          <a:prstGeom prst="rect">
            <a:avLst/>
          </a:prstGeom>
        </p:spPr>
        <p:txBody>
          <a:bodyPr vert="horz" lIns="64236" tIns="32116" rIns="64236" bIns="32116"/>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99100648"/>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36" tIns="32116" rIns="64236" bIns="32116"/>
          <a:lstStyle/>
          <a:p>
            <a:r>
              <a:rPr lang="en-US" smtClean="0"/>
              <a:t>Click to edit Master title style</a:t>
            </a:r>
            <a:endParaRPr lang="en-US"/>
          </a:p>
        </p:txBody>
      </p:sp>
    </p:spTree>
    <p:extLst>
      <p:ext uri="{BB962C8B-B14F-4D97-AF65-F5344CB8AC3E}">
        <p14:creationId xmlns:p14="http://schemas.microsoft.com/office/powerpoint/2010/main" val="3704826021"/>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7351531"/>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664" y="273490"/>
            <a:ext cx="3008189" cy="1161975"/>
          </a:xfrm>
          <a:prstGeom prst="rect">
            <a:avLst/>
          </a:prstGeom>
        </p:spPr>
        <p:txBody>
          <a:bodyPr vert="horz" lIns="64236" tIns="32116" rIns="64236" bIns="32116" anchor="b"/>
          <a:lstStyle>
            <a:lvl1pPr algn="l">
              <a:defRPr sz="1400" b="1"/>
            </a:lvl1pPr>
          </a:lstStyle>
          <a:p>
            <a:r>
              <a:rPr lang="en-US" smtClean="0"/>
              <a:t>Click to edit Master title style</a:t>
            </a:r>
            <a:endParaRPr lang="en-US"/>
          </a:p>
        </p:txBody>
      </p:sp>
      <p:sp>
        <p:nvSpPr>
          <p:cNvPr id="3" name="Content Placeholder 2"/>
          <p:cNvSpPr>
            <a:spLocks noGrp="1"/>
          </p:cNvSpPr>
          <p:nvPr>
            <p:ph idx="1"/>
          </p:nvPr>
        </p:nvSpPr>
        <p:spPr>
          <a:xfrm>
            <a:off x="3575224" y="273473"/>
            <a:ext cx="5111130" cy="5852294"/>
          </a:xfrm>
          <a:prstGeom prst="rect">
            <a:avLst/>
          </a:prstGeom>
        </p:spPr>
        <p:txBody>
          <a:bodyPr vert="horz" lIns="64236" tIns="32116" rIns="64236" bIns="32116"/>
          <a:lstStyle>
            <a:lvl1pPr>
              <a:defRPr sz="2200"/>
            </a:lvl1pPr>
            <a:lvl2pPr>
              <a:defRPr sz="2000"/>
            </a:lvl2pPr>
            <a:lvl3pPr>
              <a:defRPr sz="17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664" y="1435448"/>
            <a:ext cx="3008189" cy="4690318"/>
          </a:xfrm>
          <a:prstGeom prst="rect">
            <a:avLst/>
          </a:prstGeom>
        </p:spPr>
        <p:txBody>
          <a:bodyPr vert="horz" lIns="64236" tIns="32116" rIns="64236" bIns="32116"/>
          <a:lstStyle>
            <a:lvl1pPr marL="0" indent="0">
              <a:buNone/>
              <a:defRPr sz="1000"/>
            </a:lvl1pPr>
            <a:lvl2pPr marL="321175" indent="0">
              <a:buNone/>
              <a:defRPr sz="800"/>
            </a:lvl2pPr>
            <a:lvl3pPr marL="642354" indent="0">
              <a:buNone/>
              <a:defRPr sz="700"/>
            </a:lvl3pPr>
            <a:lvl4pPr marL="963530" indent="0">
              <a:buNone/>
              <a:defRPr sz="600"/>
            </a:lvl4pPr>
            <a:lvl5pPr marL="1284710" indent="0">
              <a:buNone/>
              <a:defRPr sz="600"/>
            </a:lvl5pPr>
            <a:lvl6pPr marL="1605888" indent="0">
              <a:buNone/>
              <a:defRPr sz="600"/>
            </a:lvl6pPr>
            <a:lvl7pPr marL="1927066" indent="0">
              <a:buNone/>
              <a:defRPr sz="600"/>
            </a:lvl7pPr>
            <a:lvl8pPr marL="2248246" indent="0">
              <a:buNone/>
              <a:defRPr sz="600"/>
            </a:lvl8pPr>
            <a:lvl9pPr marL="2569423" indent="0">
              <a:buNone/>
              <a:defRPr sz="600"/>
            </a:lvl9pPr>
          </a:lstStyle>
          <a:p>
            <a:pPr lvl="0"/>
            <a:r>
              <a:rPr lang="en-US" smtClean="0"/>
              <a:t>Click to edit Master text styles</a:t>
            </a:r>
          </a:p>
        </p:txBody>
      </p:sp>
    </p:spTree>
    <p:extLst>
      <p:ext uri="{BB962C8B-B14F-4D97-AF65-F5344CB8AC3E}">
        <p14:creationId xmlns:p14="http://schemas.microsoft.com/office/powerpoint/2010/main" val="3512015749"/>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652" y="4800824"/>
            <a:ext cx="5486177" cy="567035"/>
          </a:xfrm>
          <a:prstGeom prst="rect">
            <a:avLst/>
          </a:prstGeom>
        </p:spPr>
        <p:txBody>
          <a:bodyPr vert="horz" lIns="64236" tIns="32116" rIns="64236" bIns="32116" anchor="b"/>
          <a:lstStyle>
            <a:lvl1pPr algn="l">
              <a:defRPr sz="1400" b="1"/>
            </a:lvl1pPr>
          </a:lstStyle>
          <a:p>
            <a:r>
              <a:rPr lang="en-US" smtClean="0"/>
              <a:t>Click to edit Master title style</a:t>
            </a:r>
            <a:endParaRPr lang="en-US"/>
          </a:p>
        </p:txBody>
      </p:sp>
      <p:sp>
        <p:nvSpPr>
          <p:cNvPr id="3" name="Picture Placeholder 2"/>
          <p:cNvSpPr>
            <a:spLocks noGrp="1"/>
          </p:cNvSpPr>
          <p:nvPr>
            <p:ph type="pic" idx="1"/>
          </p:nvPr>
        </p:nvSpPr>
        <p:spPr>
          <a:xfrm>
            <a:off x="1792652" y="612800"/>
            <a:ext cx="5486177" cy="4114354"/>
          </a:xfrm>
          <a:prstGeom prst="rect">
            <a:avLst/>
          </a:prstGeom>
        </p:spPr>
        <p:txBody>
          <a:bodyPr vert="horz" lIns="64236" tIns="32116" rIns="64236" bIns="32116"/>
          <a:lstStyle>
            <a:lvl1pPr marL="0" indent="0">
              <a:buNone/>
              <a:defRPr sz="2200"/>
            </a:lvl1pPr>
            <a:lvl2pPr marL="321175" indent="0">
              <a:buNone/>
              <a:defRPr sz="2000"/>
            </a:lvl2pPr>
            <a:lvl3pPr marL="642354" indent="0">
              <a:buNone/>
              <a:defRPr sz="1700"/>
            </a:lvl3pPr>
            <a:lvl4pPr marL="963530" indent="0">
              <a:buNone/>
              <a:defRPr sz="1400"/>
            </a:lvl4pPr>
            <a:lvl5pPr marL="1284710" indent="0">
              <a:buNone/>
              <a:defRPr sz="1400"/>
            </a:lvl5pPr>
            <a:lvl6pPr marL="1605888" indent="0">
              <a:buNone/>
              <a:defRPr sz="1400"/>
            </a:lvl6pPr>
            <a:lvl7pPr marL="1927066" indent="0">
              <a:buNone/>
              <a:defRPr sz="1400"/>
            </a:lvl7pPr>
            <a:lvl8pPr marL="2248246" indent="0">
              <a:buNone/>
              <a:defRPr sz="1400"/>
            </a:lvl8pPr>
            <a:lvl9pPr marL="2569423" indent="0">
              <a:buNone/>
              <a:defRPr sz="1400"/>
            </a:lvl9pPr>
          </a:lstStyle>
          <a:p>
            <a:pPr lvl="0"/>
            <a:endParaRPr lang="en-US" noProof="0" smtClean="0">
              <a:sym typeface="Gill Sans" pitchFamily="-111" charset="0"/>
            </a:endParaRPr>
          </a:p>
        </p:txBody>
      </p:sp>
      <p:sp>
        <p:nvSpPr>
          <p:cNvPr id="4" name="Text Placeholder 3"/>
          <p:cNvSpPr>
            <a:spLocks noGrp="1"/>
          </p:cNvSpPr>
          <p:nvPr>
            <p:ph type="body" sz="half" idx="2"/>
          </p:nvPr>
        </p:nvSpPr>
        <p:spPr>
          <a:xfrm>
            <a:off x="1792652" y="5367860"/>
            <a:ext cx="5486177" cy="804788"/>
          </a:xfrm>
          <a:prstGeom prst="rect">
            <a:avLst/>
          </a:prstGeom>
        </p:spPr>
        <p:txBody>
          <a:bodyPr vert="horz" lIns="64236" tIns="32116" rIns="64236" bIns="32116"/>
          <a:lstStyle>
            <a:lvl1pPr marL="0" indent="0">
              <a:buNone/>
              <a:defRPr sz="1000"/>
            </a:lvl1pPr>
            <a:lvl2pPr marL="321175" indent="0">
              <a:buNone/>
              <a:defRPr sz="800"/>
            </a:lvl2pPr>
            <a:lvl3pPr marL="642354" indent="0">
              <a:buNone/>
              <a:defRPr sz="700"/>
            </a:lvl3pPr>
            <a:lvl4pPr marL="963530" indent="0">
              <a:buNone/>
              <a:defRPr sz="600"/>
            </a:lvl4pPr>
            <a:lvl5pPr marL="1284710" indent="0">
              <a:buNone/>
              <a:defRPr sz="600"/>
            </a:lvl5pPr>
            <a:lvl6pPr marL="1605888" indent="0">
              <a:buNone/>
              <a:defRPr sz="600"/>
            </a:lvl6pPr>
            <a:lvl7pPr marL="1927066" indent="0">
              <a:buNone/>
              <a:defRPr sz="600"/>
            </a:lvl7pPr>
            <a:lvl8pPr marL="2248246" indent="0">
              <a:buNone/>
              <a:defRPr sz="600"/>
            </a:lvl8pPr>
            <a:lvl9pPr marL="2569423" indent="0">
              <a:buNone/>
              <a:defRPr sz="600"/>
            </a:lvl9pPr>
          </a:lstStyle>
          <a:p>
            <a:pPr lvl="0"/>
            <a:r>
              <a:rPr lang="en-US" smtClean="0"/>
              <a:t>Click to edit Master text styles</a:t>
            </a:r>
          </a:p>
        </p:txBody>
      </p:sp>
    </p:spTree>
    <p:extLst>
      <p:ext uri="{BB962C8B-B14F-4D97-AF65-F5344CB8AC3E}">
        <p14:creationId xmlns:p14="http://schemas.microsoft.com/office/powerpoint/2010/main" val="508914955"/>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36" tIns="32116" rIns="64236" bIns="32116"/>
          <a:lstStyle/>
          <a:p>
            <a:r>
              <a:rPr lang="en-US" smtClean="0"/>
              <a:t>Click to edit Master title style</a:t>
            </a:r>
            <a:endParaRPr lang="en-US"/>
          </a:p>
        </p:txBody>
      </p:sp>
      <p:sp>
        <p:nvSpPr>
          <p:cNvPr id="3" name="Vertical Text Placeholder 2"/>
          <p:cNvSpPr>
            <a:spLocks noGrp="1"/>
          </p:cNvSpPr>
          <p:nvPr>
            <p:ph type="body" orient="vert" idx="1"/>
          </p:nvPr>
        </p:nvSpPr>
        <p:spPr>
          <a:xfrm>
            <a:off x="457647" y="1600664"/>
            <a:ext cx="8228707" cy="4525119"/>
          </a:xfrm>
          <a:prstGeom prst="rect">
            <a:avLst/>
          </a:prstGeom>
        </p:spPr>
        <p:txBody>
          <a:bodyPr vert="eaVert" lIns="64236" tIns="32116" rIns="64236" bIns="32116"/>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30122562"/>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177" y="274588"/>
            <a:ext cx="2057176" cy="5851178"/>
          </a:xfrm>
          <a:prstGeom prst="rect">
            <a:avLst/>
          </a:prstGeom>
        </p:spPr>
        <p:txBody>
          <a:bodyPr vert="eaVert" lIns="64236" tIns="32116" rIns="64236" bIns="32116"/>
          <a:lstStyle/>
          <a:p>
            <a:r>
              <a:rPr lang="en-US" smtClean="0"/>
              <a:t>Click to edit Master title style</a:t>
            </a:r>
            <a:endParaRPr lang="en-US"/>
          </a:p>
        </p:txBody>
      </p:sp>
      <p:sp>
        <p:nvSpPr>
          <p:cNvPr id="3" name="Vertical Text Placeholder 2"/>
          <p:cNvSpPr>
            <a:spLocks noGrp="1"/>
          </p:cNvSpPr>
          <p:nvPr>
            <p:ph type="body" orient="vert" idx="1"/>
          </p:nvPr>
        </p:nvSpPr>
        <p:spPr>
          <a:xfrm>
            <a:off x="457647" y="274588"/>
            <a:ext cx="6064374" cy="5851178"/>
          </a:xfrm>
          <a:prstGeom prst="rect">
            <a:avLst/>
          </a:prstGeom>
        </p:spPr>
        <p:txBody>
          <a:bodyPr vert="eaVert" lIns="64236" tIns="32116" rIns="64236" bIns="32116"/>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66072300"/>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99939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4" name="Group 43"/>
          <p:cNvGrpSpPr/>
          <p:nvPr/>
        </p:nvGrpSpPr>
        <p:grpSpPr>
          <a:xfrm>
            <a:off x="658814" y="684214"/>
            <a:ext cx="1263650" cy="1376362"/>
            <a:chOff x="658813" y="684213"/>
            <a:chExt cx="1263650" cy="1376362"/>
          </a:xfrm>
          <a:solidFill>
            <a:srgbClr val="FFFFFF"/>
          </a:solidFill>
        </p:grpSpPr>
        <p:sp>
          <p:nvSpPr>
            <p:cNvPr id="45" name="Freeform 12"/>
            <p:cNvSpPr>
              <a:spLocks noEditPoints="1"/>
            </p:cNvSpPr>
            <p:nvPr/>
          </p:nvSpPr>
          <p:spPr bwMode="auto">
            <a:xfrm>
              <a:off x="849313" y="1354138"/>
              <a:ext cx="882650" cy="706437"/>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grpSp>
          <p:nvGrpSpPr>
            <p:cNvPr id="46" name="Group 45"/>
            <p:cNvGrpSpPr/>
            <p:nvPr userDrawn="1"/>
          </p:nvGrpSpPr>
          <p:grpSpPr>
            <a:xfrm>
              <a:off x="658813" y="684213"/>
              <a:ext cx="1263650" cy="561975"/>
              <a:chOff x="658813" y="684213"/>
              <a:chExt cx="1263650" cy="561975"/>
            </a:xfrm>
            <a:grpFill/>
          </p:grpSpPr>
          <p:sp>
            <p:nvSpPr>
              <p:cNvPr id="47" name="Freeform 13"/>
              <p:cNvSpPr>
                <a:spLocks/>
              </p:cNvSpPr>
              <p:nvPr/>
            </p:nvSpPr>
            <p:spPr bwMode="auto">
              <a:xfrm>
                <a:off x="917576" y="1004888"/>
                <a:ext cx="187325" cy="236537"/>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48" name="Freeform 14"/>
              <p:cNvSpPr>
                <a:spLocks noEditPoints="1"/>
              </p:cNvSpPr>
              <p:nvPr/>
            </p:nvSpPr>
            <p:spPr bwMode="auto">
              <a:xfrm>
                <a:off x="1127126" y="1004888"/>
                <a:ext cx="103188" cy="236537"/>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49" name="Freeform 15"/>
              <p:cNvSpPr>
                <a:spLocks/>
              </p:cNvSpPr>
              <p:nvPr/>
            </p:nvSpPr>
            <p:spPr bwMode="auto">
              <a:xfrm>
                <a:off x="1268413" y="1004888"/>
                <a:ext cx="273050" cy="241300"/>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50" name="Freeform 16"/>
              <p:cNvSpPr>
                <a:spLocks/>
              </p:cNvSpPr>
              <p:nvPr/>
            </p:nvSpPr>
            <p:spPr bwMode="auto">
              <a:xfrm>
                <a:off x="1573213" y="1004888"/>
                <a:ext cx="101600" cy="236537"/>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51" name="Freeform 17"/>
              <p:cNvSpPr>
                <a:spLocks/>
              </p:cNvSpPr>
              <p:nvPr/>
            </p:nvSpPr>
            <p:spPr bwMode="auto">
              <a:xfrm>
                <a:off x="1690688"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52" name="Freeform 18"/>
              <p:cNvSpPr>
                <a:spLocks/>
              </p:cNvSpPr>
              <p:nvPr/>
            </p:nvSpPr>
            <p:spPr bwMode="auto">
              <a:xfrm>
                <a:off x="658813"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53" name="Freeform 19"/>
              <p:cNvSpPr>
                <a:spLocks/>
              </p:cNvSpPr>
              <p:nvPr/>
            </p:nvSpPr>
            <p:spPr bwMode="auto">
              <a:xfrm>
                <a:off x="760413" y="688975"/>
                <a:ext cx="319088" cy="239712"/>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54" name="Freeform 20"/>
              <p:cNvSpPr>
                <a:spLocks noEditPoints="1"/>
              </p:cNvSpPr>
              <p:nvPr/>
            </p:nvSpPr>
            <p:spPr bwMode="auto">
              <a:xfrm>
                <a:off x="1092201" y="685800"/>
                <a:ext cx="263525" cy="236537"/>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55" name="Freeform 21"/>
              <p:cNvSpPr>
                <a:spLocks/>
              </p:cNvSpPr>
              <p:nvPr/>
            </p:nvSpPr>
            <p:spPr bwMode="auto">
              <a:xfrm>
                <a:off x="1309688" y="688975"/>
                <a:ext cx="258763" cy="233362"/>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56" name="Freeform 22"/>
              <p:cNvSpPr>
                <a:spLocks noEditPoints="1"/>
              </p:cNvSpPr>
              <p:nvPr/>
            </p:nvSpPr>
            <p:spPr bwMode="auto">
              <a:xfrm>
                <a:off x="1558926" y="684213"/>
                <a:ext cx="260350" cy="244475"/>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grpSp>
      </p:grpSp>
      <p:sp>
        <p:nvSpPr>
          <p:cNvPr id="2" name="Title 1"/>
          <p:cNvSpPr>
            <a:spLocks noGrp="1"/>
          </p:cNvSpPr>
          <p:nvPr>
            <p:ph type="ctrTitle"/>
          </p:nvPr>
        </p:nvSpPr>
        <p:spPr>
          <a:xfrm>
            <a:off x="658369" y="2743200"/>
            <a:ext cx="7827264" cy="1371600"/>
          </a:xfrm>
        </p:spPr>
        <p:txBody>
          <a:bodyPr lIns="0" rIns="0" anchor="b" anchorCtr="0">
            <a:noAutofit/>
          </a:bodyPr>
          <a:lstStyle>
            <a:lvl1pPr algn="l">
              <a:defRPr sz="3600">
                <a:solidFill>
                  <a:srgbClr val="00925D"/>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658369" y="4114800"/>
            <a:ext cx="7827264" cy="685800"/>
          </a:xfrm>
        </p:spPr>
        <p:txBody>
          <a:bodyPr lIns="0" tIns="228328" rIns="0">
            <a:noAutofit/>
          </a:bodyPr>
          <a:lstStyle>
            <a:lvl1pPr marL="0" indent="0" algn="l">
              <a:spcBef>
                <a:spcPts val="0"/>
              </a:spcBef>
              <a:buNone/>
              <a:defRPr sz="2200" b="0" i="0">
                <a:solidFill>
                  <a:srgbClr val="A4989A"/>
                </a:solidFill>
                <a:latin typeface="Helvetica Neue"/>
                <a:cs typeface="Helvetica Neue"/>
              </a:defRPr>
            </a:lvl1pPr>
            <a:lvl2pPr marL="456656" indent="0" algn="ctr">
              <a:buNone/>
              <a:defRPr>
                <a:solidFill>
                  <a:schemeClr val="tx1">
                    <a:tint val="75000"/>
                  </a:schemeClr>
                </a:solidFill>
              </a:defRPr>
            </a:lvl2pPr>
            <a:lvl3pPr marL="913321" indent="0" algn="ctr">
              <a:buNone/>
              <a:defRPr>
                <a:solidFill>
                  <a:schemeClr val="tx1">
                    <a:tint val="75000"/>
                  </a:schemeClr>
                </a:solidFill>
              </a:defRPr>
            </a:lvl3pPr>
            <a:lvl4pPr marL="1369990" indent="0" algn="ctr">
              <a:buNone/>
              <a:defRPr>
                <a:solidFill>
                  <a:schemeClr val="tx1">
                    <a:tint val="75000"/>
                  </a:schemeClr>
                </a:solidFill>
              </a:defRPr>
            </a:lvl4pPr>
            <a:lvl5pPr marL="1826650" indent="0" algn="ctr">
              <a:buNone/>
              <a:defRPr>
                <a:solidFill>
                  <a:schemeClr val="tx1">
                    <a:tint val="75000"/>
                  </a:schemeClr>
                </a:solidFill>
              </a:defRPr>
            </a:lvl5pPr>
            <a:lvl6pPr marL="2283309" indent="0" algn="ctr">
              <a:buNone/>
              <a:defRPr>
                <a:solidFill>
                  <a:schemeClr val="tx1">
                    <a:tint val="75000"/>
                  </a:schemeClr>
                </a:solidFill>
              </a:defRPr>
            </a:lvl6pPr>
            <a:lvl7pPr marL="2739976" indent="0" algn="ctr">
              <a:buNone/>
              <a:defRPr>
                <a:solidFill>
                  <a:schemeClr val="tx1">
                    <a:tint val="75000"/>
                  </a:schemeClr>
                </a:solidFill>
              </a:defRPr>
            </a:lvl7pPr>
            <a:lvl8pPr marL="3196634" indent="0" algn="ctr">
              <a:buNone/>
              <a:defRPr>
                <a:solidFill>
                  <a:schemeClr val="tx1">
                    <a:tint val="75000"/>
                  </a:schemeClr>
                </a:solidFill>
              </a:defRPr>
            </a:lvl8pPr>
            <a:lvl9pPr marL="3653299" indent="0" algn="ctr">
              <a:buNone/>
              <a:defRPr>
                <a:solidFill>
                  <a:schemeClr val="tx1">
                    <a:tint val="75000"/>
                  </a:schemeClr>
                </a:solidFill>
              </a:defRPr>
            </a:lvl9pPr>
          </a:lstStyle>
          <a:p>
            <a:r>
              <a:rPr lang="en-US" dirty="0" smtClean="0"/>
              <a:t>Click to edit Master subtitle style</a:t>
            </a:r>
          </a:p>
        </p:txBody>
      </p:sp>
      <p:sp>
        <p:nvSpPr>
          <p:cNvPr id="4" name="Date Placeholder 3"/>
          <p:cNvSpPr>
            <a:spLocks noGrp="1"/>
          </p:cNvSpPr>
          <p:nvPr>
            <p:ph type="dt" sz="half" idx="10"/>
          </p:nvPr>
        </p:nvSpPr>
        <p:spPr/>
        <p:txBody>
          <a:bodyPr/>
          <a:lstStyle/>
          <a:p>
            <a:fld id="{782E6173-C76E-4A9B-974F-2648945F33A6}" type="datetimeFigureOut">
              <a:rPr lang="en-US" smtClean="0"/>
              <a:pPr/>
              <a:t>9/25/2018</a:t>
            </a:fld>
            <a:endParaRPr lang="en-US"/>
          </a:p>
        </p:txBody>
      </p:sp>
      <p:sp>
        <p:nvSpPr>
          <p:cNvPr id="5" name="Footer Placeholder 4"/>
          <p:cNvSpPr>
            <a:spLocks noGrp="1"/>
          </p:cNvSpPr>
          <p:nvPr>
            <p:ph type="ftr" sz="quarter" idx="11"/>
          </p:nvPr>
        </p:nvSpPr>
        <p:spPr/>
        <p:txBody>
          <a:bodyPr/>
          <a:lstStyle>
            <a:lvl1pPr>
              <a:defRPr>
                <a:solidFill>
                  <a:srgbClr val="A7CDB8"/>
                </a:solidFill>
              </a:defRPr>
            </a:lvl1pPr>
          </a:lstStyle>
          <a:p>
            <a:endParaRPr lang="en-US" dirty="0"/>
          </a:p>
        </p:txBody>
      </p:sp>
      <p:sp>
        <p:nvSpPr>
          <p:cNvPr id="6" name="Slide Number Placeholder 5"/>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spTree>
    <p:extLst>
      <p:ext uri="{BB962C8B-B14F-4D97-AF65-F5344CB8AC3E}">
        <p14:creationId xmlns:p14="http://schemas.microsoft.com/office/powerpoint/2010/main" val="841918707"/>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b="0" i="0">
                <a:latin typeface="Arial"/>
                <a:cs typeface="Aria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latin typeface="Arial"/>
                <a:cs typeface="Arial"/>
              </a:defRPr>
            </a:lvl1pPr>
            <a:lvl2pPr>
              <a:buClr>
                <a:srgbClr val="A7CDB8"/>
              </a:buClr>
              <a:defRPr>
                <a:latin typeface="Arial"/>
                <a:cs typeface="Arial"/>
              </a:defRPr>
            </a:lvl2pPr>
            <a:lvl3pPr>
              <a:buClr>
                <a:srgbClr val="A4989A"/>
              </a:buClr>
              <a:defRPr>
                <a:latin typeface="Arial"/>
                <a:cs typeface="Arial"/>
              </a:defRPr>
            </a:lvl3pPr>
            <a:lvl4pPr>
              <a:buClr>
                <a:srgbClr val="A4989A"/>
              </a:buClr>
              <a:defRPr>
                <a:latin typeface="Arial"/>
                <a:cs typeface="Arial"/>
              </a:defRPr>
            </a:lvl4pPr>
            <a:lvl5pPr>
              <a:buClr>
                <a:srgbClr val="A4989A"/>
              </a:buClr>
              <a:defRPr>
                <a:latin typeface="Arial"/>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782E6173-C76E-4A9B-974F-2648945F33A6}" type="datetimeFigureOut">
              <a:rPr lang="en-US" smtClean="0"/>
              <a:pPr/>
              <a:t>9/25/2018</a:t>
            </a:fld>
            <a:endParaRPr lang="en-US" dirty="0"/>
          </a:p>
        </p:txBody>
      </p:sp>
      <p:sp>
        <p:nvSpPr>
          <p:cNvPr id="5" name="Footer Placeholder 4"/>
          <p:cNvSpPr>
            <a:spLocks noGrp="1"/>
          </p:cNvSpPr>
          <p:nvPr>
            <p:ph type="ftr" sz="quarter" idx="11"/>
          </p:nvPr>
        </p:nvSpPr>
        <p:spPr/>
        <p:txBody>
          <a:bodyPr/>
          <a:lstStyle/>
          <a:p>
            <a:endParaRPr lang="en-US">
              <a:solidFill>
                <a:srgbClr val="0046AD">
                  <a:lumMod val="40000"/>
                  <a:lumOff val="60000"/>
                </a:srgbClr>
              </a:solidFill>
            </a:endParaRPr>
          </a:p>
        </p:txBody>
      </p:sp>
      <p:sp>
        <p:nvSpPr>
          <p:cNvPr id="6" name="Slide Number Placeholder 5"/>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pic>
        <p:nvPicPr>
          <p:cNvPr id="7" name="Picture 6" descr="KER Word Mark.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477000"/>
            <a:ext cx="774700" cy="221118"/>
          </a:xfrm>
          <a:prstGeom prst="rect">
            <a:avLst/>
          </a:prstGeom>
        </p:spPr>
      </p:pic>
      <p:grpSp>
        <p:nvGrpSpPr>
          <p:cNvPr id="21" name="Group 20"/>
          <p:cNvGrpSpPr/>
          <p:nvPr userDrawn="1"/>
        </p:nvGrpSpPr>
        <p:grpSpPr>
          <a:xfrm>
            <a:off x="113664" y="152400"/>
            <a:ext cx="419759" cy="457200"/>
            <a:chOff x="658813" y="684213"/>
            <a:chExt cx="1263650" cy="1376362"/>
          </a:xfrm>
          <a:solidFill>
            <a:srgbClr val="FFFFFF"/>
          </a:solidFill>
        </p:grpSpPr>
        <p:sp>
          <p:nvSpPr>
            <p:cNvPr id="22" name="Freeform 12"/>
            <p:cNvSpPr>
              <a:spLocks noEditPoints="1"/>
            </p:cNvSpPr>
            <p:nvPr/>
          </p:nvSpPr>
          <p:spPr bwMode="auto">
            <a:xfrm>
              <a:off x="849313" y="1354138"/>
              <a:ext cx="882650" cy="706437"/>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grpSp>
          <p:nvGrpSpPr>
            <p:cNvPr id="23" name="Group 22"/>
            <p:cNvGrpSpPr/>
            <p:nvPr userDrawn="1"/>
          </p:nvGrpSpPr>
          <p:grpSpPr>
            <a:xfrm>
              <a:off x="658813" y="684213"/>
              <a:ext cx="1263650" cy="561975"/>
              <a:chOff x="658813" y="684213"/>
              <a:chExt cx="1263650" cy="561975"/>
            </a:xfrm>
            <a:grpFill/>
          </p:grpSpPr>
          <p:sp>
            <p:nvSpPr>
              <p:cNvPr id="24" name="Freeform 13"/>
              <p:cNvSpPr>
                <a:spLocks/>
              </p:cNvSpPr>
              <p:nvPr/>
            </p:nvSpPr>
            <p:spPr bwMode="auto">
              <a:xfrm>
                <a:off x="917576" y="1004888"/>
                <a:ext cx="187325" cy="236537"/>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25" name="Freeform 14"/>
              <p:cNvSpPr>
                <a:spLocks noEditPoints="1"/>
              </p:cNvSpPr>
              <p:nvPr/>
            </p:nvSpPr>
            <p:spPr bwMode="auto">
              <a:xfrm>
                <a:off x="1127126" y="1004888"/>
                <a:ext cx="103188" cy="236537"/>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26" name="Freeform 15"/>
              <p:cNvSpPr>
                <a:spLocks/>
              </p:cNvSpPr>
              <p:nvPr/>
            </p:nvSpPr>
            <p:spPr bwMode="auto">
              <a:xfrm>
                <a:off x="1268413" y="1004888"/>
                <a:ext cx="273050" cy="241300"/>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27" name="Freeform 16"/>
              <p:cNvSpPr>
                <a:spLocks/>
              </p:cNvSpPr>
              <p:nvPr/>
            </p:nvSpPr>
            <p:spPr bwMode="auto">
              <a:xfrm>
                <a:off x="1573213" y="1004888"/>
                <a:ext cx="101600" cy="236537"/>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28" name="Freeform 17"/>
              <p:cNvSpPr>
                <a:spLocks/>
              </p:cNvSpPr>
              <p:nvPr/>
            </p:nvSpPr>
            <p:spPr bwMode="auto">
              <a:xfrm>
                <a:off x="1690688"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29" name="Freeform 18"/>
              <p:cNvSpPr>
                <a:spLocks/>
              </p:cNvSpPr>
              <p:nvPr/>
            </p:nvSpPr>
            <p:spPr bwMode="auto">
              <a:xfrm>
                <a:off x="658813"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30" name="Freeform 19"/>
              <p:cNvSpPr>
                <a:spLocks/>
              </p:cNvSpPr>
              <p:nvPr/>
            </p:nvSpPr>
            <p:spPr bwMode="auto">
              <a:xfrm>
                <a:off x="760413" y="688975"/>
                <a:ext cx="319088" cy="239712"/>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31" name="Freeform 20"/>
              <p:cNvSpPr>
                <a:spLocks noEditPoints="1"/>
              </p:cNvSpPr>
              <p:nvPr/>
            </p:nvSpPr>
            <p:spPr bwMode="auto">
              <a:xfrm>
                <a:off x="1092201" y="685800"/>
                <a:ext cx="263525" cy="236537"/>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32" name="Freeform 21"/>
              <p:cNvSpPr>
                <a:spLocks/>
              </p:cNvSpPr>
              <p:nvPr/>
            </p:nvSpPr>
            <p:spPr bwMode="auto">
              <a:xfrm>
                <a:off x="1309688" y="688975"/>
                <a:ext cx="258763" cy="233362"/>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33" name="Freeform 22"/>
              <p:cNvSpPr>
                <a:spLocks noEditPoints="1"/>
              </p:cNvSpPr>
              <p:nvPr/>
            </p:nvSpPr>
            <p:spPr bwMode="auto">
              <a:xfrm>
                <a:off x="1558926" y="684213"/>
                <a:ext cx="260350" cy="244475"/>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grpSp>
      </p:grpSp>
    </p:spTree>
    <p:extLst>
      <p:ext uri="{BB962C8B-B14F-4D97-AF65-F5344CB8AC3E}">
        <p14:creationId xmlns:p14="http://schemas.microsoft.com/office/powerpoint/2010/main" val="2393982139"/>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Mayo Reduced Siz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Palatino Linotype"/>
                <a:cs typeface="Palatino Linotype"/>
              </a:defRPr>
            </a:lvl1pPr>
          </a:lstStyle>
          <a:p>
            <a:r>
              <a:rPr lang="en-US" dirty="0" smtClean="0"/>
              <a:t>Click to edit Master title style</a:t>
            </a:r>
            <a:endParaRPr lang="en-US" dirty="0"/>
          </a:p>
        </p:txBody>
      </p:sp>
      <p:sp>
        <p:nvSpPr>
          <p:cNvPr id="3" name="Content Placeholder 2"/>
          <p:cNvSpPr>
            <a:spLocks noGrp="1"/>
          </p:cNvSpPr>
          <p:nvPr>
            <p:ph idx="1"/>
          </p:nvPr>
        </p:nvSpPr>
        <p:spPr>
          <a:xfrm>
            <a:off x="1316736" y="1673352"/>
            <a:ext cx="6528816" cy="41148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782E6173-C76E-4A9B-974F-2648945F33A6}" type="datetimeFigureOut">
              <a:rPr lang="en-US" smtClean="0"/>
              <a:pPr/>
              <a:t>9/25/2018</a:t>
            </a:fld>
            <a:endParaRPr lang="en-US"/>
          </a:p>
        </p:txBody>
      </p:sp>
      <p:sp>
        <p:nvSpPr>
          <p:cNvPr id="5" name="Footer Placeholder 4"/>
          <p:cNvSpPr>
            <a:spLocks noGrp="1"/>
          </p:cNvSpPr>
          <p:nvPr>
            <p:ph type="ftr" sz="quarter" idx="11"/>
          </p:nvPr>
        </p:nvSpPr>
        <p:spPr/>
        <p:txBody>
          <a:bodyPr/>
          <a:lstStyle/>
          <a:p>
            <a:endParaRPr lang="en-US">
              <a:solidFill>
                <a:srgbClr val="0046AD">
                  <a:lumMod val="40000"/>
                  <a:lumOff val="60000"/>
                </a:srgbClr>
              </a:solidFill>
            </a:endParaRPr>
          </a:p>
        </p:txBody>
      </p:sp>
      <p:sp>
        <p:nvSpPr>
          <p:cNvPr id="6" name="Slide Number Placeholder 5"/>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grpSp>
        <p:nvGrpSpPr>
          <p:cNvPr id="19" name="Group 18"/>
          <p:cNvGrpSpPr/>
          <p:nvPr/>
        </p:nvGrpSpPr>
        <p:grpSpPr>
          <a:xfrm>
            <a:off x="120650" y="6299200"/>
            <a:ext cx="420688" cy="458788"/>
            <a:chOff x="120650" y="6299200"/>
            <a:chExt cx="420688" cy="458788"/>
          </a:xfrm>
          <a:solidFill>
            <a:srgbClr val="FFFFFF"/>
          </a:solidFill>
        </p:grpSpPr>
        <p:sp>
          <p:nvSpPr>
            <p:cNvPr id="32" name="Freeform 9"/>
            <p:cNvSpPr>
              <a:spLocks noChangeAspect="1" noEditPoints="1"/>
            </p:cNvSpPr>
            <p:nvPr userDrawn="1"/>
          </p:nvSpPr>
          <p:spPr bwMode="auto">
            <a:xfrm>
              <a:off x="184150" y="6523038"/>
              <a:ext cx="293688" cy="234950"/>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grpSp>
          <p:nvGrpSpPr>
            <p:cNvPr id="33" name="Group 32"/>
            <p:cNvGrpSpPr/>
            <p:nvPr userDrawn="1"/>
          </p:nvGrpSpPr>
          <p:grpSpPr>
            <a:xfrm>
              <a:off x="120650" y="6299200"/>
              <a:ext cx="420688" cy="187326"/>
              <a:chOff x="120650" y="6299200"/>
              <a:chExt cx="420688" cy="187326"/>
            </a:xfrm>
            <a:grpFill/>
          </p:grpSpPr>
          <p:sp>
            <p:nvSpPr>
              <p:cNvPr id="34" name="Freeform 10"/>
              <p:cNvSpPr>
                <a:spLocks noChangeAspect="1"/>
              </p:cNvSpPr>
              <p:nvPr userDrawn="1"/>
            </p:nvSpPr>
            <p:spPr bwMode="auto">
              <a:xfrm>
                <a:off x="206375" y="6405563"/>
                <a:ext cx="63500" cy="79375"/>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p:spPr>
            <p:txBody>
              <a:bodyPr/>
              <a:lstStyle/>
              <a:p>
                <a:pPr defTabSz="913321"/>
                <a:endParaRPr lang="en-US" dirty="0">
                  <a:solidFill>
                    <a:prstClr val="white"/>
                  </a:solidFill>
                </a:endParaRPr>
              </a:p>
            </p:txBody>
          </p:sp>
          <p:sp>
            <p:nvSpPr>
              <p:cNvPr id="35" name="Freeform 11"/>
              <p:cNvSpPr>
                <a:spLocks noChangeAspect="1" noEditPoints="1"/>
              </p:cNvSpPr>
              <p:nvPr userDrawn="1"/>
            </p:nvSpPr>
            <p:spPr bwMode="auto">
              <a:xfrm>
                <a:off x="276225" y="6405563"/>
                <a:ext cx="34925" cy="79375"/>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p:spPr>
            <p:txBody>
              <a:bodyPr/>
              <a:lstStyle/>
              <a:p>
                <a:pPr defTabSz="913321"/>
                <a:endParaRPr lang="en-US" dirty="0">
                  <a:solidFill>
                    <a:prstClr val="white"/>
                  </a:solidFill>
                </a:endParaRPr>
              </a:p>
            </p:txBody>
          </p:sp>
          <p:sp>
            <p:nvSpPr>
              <p:cNvPr id="36" name="Freeform 12"/>
              <p:cNvSpPr>
                <a:spLocks noChangeAspect="1"/>
              </p:cNvSpPr>
              <p:nvPr userDrawn="1"/>
            </p:nvSpPr>
            <p:spPr bwMode="auto">
              <a:xfrm>
                <a:off x="323850" y="6405563"/>
                <a:ext cx="90488" cy="80963"/>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p:spPr>
            <p:txBody>
              <a:bodyPr/>
              <a:lstStyle/>
              <a:p>
                <a:pPr defTabSz="913321"/>
                <a:endParaRPr lang="en-US" dirty="0">
                  <a:solidFill>
                    <a:prstClr val="white"/>
                  </a:solidFill>
                </a:endParaRPr>
              </a:p>
            </p:txBody>
          </p:sp>
          <p:sp>
            <p:nvSpPr>
              <p:cNvPr id="37" name="Freeform 13"/>
              <p:cNvSpPr>
                <a:spLocks noChangeAspect="1"/>
              </p:cNvSpPr>
              <p:nvPr userDrawn="1"/>
            </p:nvSpPr>
            <p:spPr bwMode="auto">
              <a:xfrm>
                <a:off x="425450" y="6405563"/>
                <a:ext cx="33338" cy="79375"/>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p:spPr>
            <p:txBody>
              <a:bodyPr/>
              <a:lstStyle/>
              <a:p>
                <a:pPr defTabSz="913321"/>
                <a:endParaRPr lang="en-US" dirty="0">
                  <a:solidFill>
                    <a:prstClr val="white"/>
                  </a:solidFill>
                </a:endParaRPr>
              </a:p>
            </p:txBody>
          </p:sp>
          <p:sp>
            <p:nvSpPr>
              <p:cNvPr id="38" name="Freeform 14"/>
              <p:cNvSpPr>
                <a:spLocks noChangeAspect="1"/>
              </p:cNvSpPr>
              <p:nvPr userDrawn="1"/>
            </p:nvSpPr>
            <p:spPr bwMode="auto">
              <a:xfrm>
                <a:off x="4635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pPr defTabSz="913321"/>
                <a:endParaRPr lang="en-US" dirty="0">
                  <a:solidFill>
                    <a:prstClr val="white"/>
                  </a:solidFill>
                </a:endParaRPr>
              </a:p>
            </p:txBody>
          </p:sp>
          <p:sp>
            <p:nvSpPr>
              <p:cNvPr id="39" name="Freeform 15"/>
              <p:cNvSpPr>
                <a:spLocks noChangeAspect="1"/>
              </p:cNvSpPr>
              <p:nvPr userDrawn="1"/>
            </p:nvSpPr>
            <p:spPr bwMode="auto">
              <a:xfrm>
                <a:off x="1206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pPr defTabSz="913321"/>
                <a:endParaRPr lang="en-US" dirty="0">
                  <a:solidFill>
                    <a:prstClr val="white"/>
                  </a:solidFill>
                </a:endParaRPr>
              </a:p>
            </p:txBody>
          </p:sp>
          <p:sp>
            <p:nvSpPr>
              <p:cNvPr id="40" name="Freeform 16"/>
              <p:cNvSpPr>
                <a:spLocks noChangeAspect="1"/>
              </p:cNvSpPr>
              <p:nvPr userDrawn="1"/>
            </p:nvSpPr>
            <p:spPr bwMode="auto">
              <a:xfrm>
                <a:off x="153988" y="6300788"/>
                <a:ext cx="106363" cy="79375"/>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p:spPr>
            <p:txBody>
              <a:bodyPr/>
              <a:lstStyle/>
              <a:p>
                <a:pPr defTabSz="913321"/>
                <a:endParaRPr lang="en-US" dirty="0">
                  <a:solidFill>
                    <a:prstClr val="white"/>
                  </a:solidFill>
                </a:endParaRPr>
              </a:p>
            </p:txBody>
          </p:sp>
          <p:sp>
            <p:nvSpPr>
              <p:cNvPr id="41" name="Freeform 17"/>
              <p:cNvSpPr>
                <a:spLocks noChangeAspect="1" noEditPoints="1"/>
              </p:cNvSpPr>
              <p:nvPr userDrawn="1"/>
            </p:nvSpPr>
            <p:spPr bwMode="auto">
              <a:xfrm>
                <a:off x="265113" y="6299200"/>
                <a:ext cx="87313" cy="79375"/>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p:spPr>
            <p:txBody>
              <a:bodyPr/>
              <a:lstStyle/>
              <a:p>
                <a:pPr defTabSz="913321"/>
                <a:endParaRPr lang="en-US" dirty="0">
                  <a:solidFill>
                    <a:prstClr val="white"/>
                  </a:solidFill>
                </a:endParaRPr>
              </a:p>
            </p:txBody>
          </p:sp>
          <p:sp>
            <p:nvSpPr>
              <p:cNvPr id="42" name="Freeform 18"/>
              <p:cNvSpPr>
                <a:spLocks noChangeAspect="1"/>
              </p:cNvSpPr>
              <p:nvPr userDrawn="1"/>
            </p:nvSpPr>
            <p:spPr bwMode="auto">
              <a:xfrm>
                <a:off x="336550" y="6300788"/>
                <a:ext cx="77788" cy="69850"/>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p:spPr>
            <p:txBody>
              <a:bodyPr/>
              <a:lstStyle/>
              <a:p>
                <a:pPr defTabSz="913321"/>
                <a:endParaRPr lang="en-US" dirty="0">
                  <a:solidFill>
                    <a:prstClr val="white"/>
                  </a:solidFill>
                </a:endParaRPr>
              </a:p>
            </p:txBody>
          </p:sp>
          <p:sp>
            <p:nvSpPr>
              <p:cNvPr id="43" name="Freeform 19"/>
              <p:cNvSpPr>
                <a:spLocks noChangeAspect="1" noEditPoints="1"/>
              </p:cNvSpPr>
              <p:nvPr userDrawn="1"/>
            </p:nvSpPr>
            <p:spPr bwMode="auto">
              <a:xfrm>
                <a:off x="420688" y="6299200"/>
                <a:ext cx="85725" cy="80963"/>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p:spPr>
            <p:txBody>
              <a:bodyPr/>
              <a:lstStyle/>
              <a:p>
                <a:pPr defTabSz="913321"/>
                <a:endParaRPr lang="en-US" dirty="0">
                  <a:solidFill>
                    <a:prstClr val="white"/>
                  </a:solidFill>
                </a:endParaRPr>
              </a:p>
            </p:txBody>
          </p:sp>
        </p:grpSp>
      </p:grpSp>
    </p:spTree>
    <p:extLst>
      <p:ext uri="{BB962C8B-B14F-4D97-AF65-F5344CB8AC3E}">
        <p14:creationId xmlns:p14="http://schemas.microsoft.com/office/powerpoint/2010/main" val="212965211"/>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58369" y="2743200"/>
            <a:ext cx="7827264" cy="1371600"/>
          </a:xfrm>
        </p:spPr>
        <p:txBody>
          <a:bodyPr anchor="b" anchorCtr="0"/>
          <a:lstStyle>
            <a:lvl1pPr algn="l">
              <a:defRPr sz="36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58369" y="4114800"/>
            <a:ext cx="7827264" cy="685800"/>
          </a:xfrm>
        </p:spPr>
        <p:txBody>
          <a:bodyPr anchor="t" anchorCtr="0"/>
          <a:lstStyle>
            <a:lvl1pPr marL="0" indent="0">
              <a:buNone/>
              <a:defRPr sz="2200">
                <a:solidFill>
                  <a:schemeClr val="tx1"/>
                </a:solidFill>
              </a:defRPr>
            </a:lvl1pPr>
            <a:lvl2pPr marL="456656" indent="0">
              <a:buNone/>
              <a:defRPr sz="1800">
                <a:solidFill>
                  <a:schemeClr val="tx1">
                    <a:tint val="75000"/>
                  </a:schemeClr>
                </a:solidFill>
              </a:defRPr>
            </a:lvl2pPr>
            <a:lvl3pPr marL="913321" indent="0">
              <a:buNone/>
              <a:defRPr sz="1600">
                <a:solidFill>
                  <a:schemeClr val="tx1">
                    <a:tint val="75000"/>
                  </a:schemeClr>
                </a:solidFill>
              </a:defRPr>
            </a:lvl3pPr>
            <a:lvl4pPr marL="1369990" indent="0">
              <a:buNone/>
              <a:defRPr sz="1400">
                <a:solidFill>
                  <a:schemeClr val="tx1">
                    <a:tint val="75000"/>
                  </a:schemeClr>
                </a:solidFill>
              </a:defRPr>
            </a:lvl4pPr>
            <a:lvl5pPr marL="1826650" indent="0">
              <a:buNone/>
              <a:defRPr sz="1400">
                <a:solidFill>
                  <a:schemeClr val="tx1">
                    <a:tint val="75000"/>
                  </a:schemeClr>
                </a:solidFill>
              </a:defRPr>
            </a:lvl5pPr>
            <a:lvl6pPr marL="2283309" indent="0">
              <a:buNone/>
              <a:defRPr sz="1400">
                <a:solidFill>
                  <a:schemeClr val="tx1">
                    <a:tint val="75000"/>
                  </a:schemeClr>
                </a:solidFill>
              </a:defRPr>
            </a:lvl6pPr>
            <a:lvl7pPr marL="2739976" indent="0">
              <a:buNone/>
              <a:defRPr sz="1400">
                <a:solidFill>
                  <a:schemeClr val="tx1">
                    <a:tint val="75000"/>
                  </a:schemeClr>
                </a:solidFill>
              </a:defRPr>
            </a:lvl7pPr>
            <a:lvl8pPr marL="3196634" indent="0">
              <a:buNone/>
              <a:defRPr sz="1400">
                <a:solidFill>
                  <a:schemeClr val="tx1">
                    <a:tint val="75000"/>
                  </a:schemeClr>
                </a:solidFill>
              </a:defRPr>
            </a:lvl8pPr>
            <a:lvl9pPr marL="3653299"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82E6173-C76E-4A9B-974F-2648945F33A6}" type="datetimeFigureOut">
              <a:rPr lang="en-US" smtClean="0"/>
              <a:pPr/>
              <a:t>9/25/2018</a:t>
            </a:fld>
            <a:endParaRPr lang="en-US"/>
          </a:p>
        </p:txBody>
      </p:sp>
      <p:sp>
        <p:nvSpPr>
          <p:cNvPr id="5" name="Footer Placeholder 4"/>
          <p:cNvSpPr>
            <a:spLocks noGrp="1"/>
          </p:cNvSpPr>
          <p:nvPr>
            <p:ph type="ftr" sz="quarter" idx="11"/>
          </p:nvPr>
        </p:nvSpPr>
        <p:spPr/>
        <p:txBody>
          <a:bodyPr/>
          <a:lstStyle/>
          <a:p>
            <a:endParaRPr lang="en-US">
              <a:solidFill>
                <a:srgbClr val="0046AD">
                  <a:lumMod val="40000"/>
                  <a:lumOff val="60000"/>
                </a:srgbClr>
              </a:solidFill>
            </a:endParaRPr>
          </a:p>
        </p:txBody>
      </p:sp>
      <p:sp>
        <p:nvSpPr>
          <p:cNvPr id="6" name="Slide Number Placeholder 5"/>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pic>
        <p:nvPicPr>
          <p:cNvPr id="20" name="Picture 19" descr="KER Word Mark.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477000"/>
            <a:ext cx="774700" cy="221118"/>
          </a:xfrm>
          <a:prstGeom prst="rect">
            <a:avLst/>
          </a:prstGeom>
        </p:spPr>
      </p:pic>
      <p:grpSp>
        <p:nvGrpSpPr>
          <p:cNvPr id="21" name="Group 20"/>
          <p:cNvGrpSpPr/>
          <p:nvPr userDrawn="1"/>
        </p:nvGrpSpPr>
        <p:grpSpPr>
          <a:xfrm>
            <a:off x="113664" y="152400"/>
            <a:ext cx="419759" cy="457200"/>
            <a:chOff x="658813" y="684213"/>
            <a:chExt cx="1263650" cy="1376362"/>
          </a:xfrm>
          <a:solidFill>
            <a:srgbClr val="FFFFFF"/>
          </a:solidFill>
        </p:grpSpPr>
        <p:sp>
          <p:nvSpPr>
            <p:cNvPr id="22" name="Freeform 12"/>
            <p:cNvSpPr>
              <a:spLocks noEditPoints="1"/>
            </p:cNvSpPr>
            <p:nvPr/>
          </p:nvSpPr>
          <p:spPr bwMode="auto">
            <a:xfrm>
              <a:off x="849313" y="1354138"/>
              <a:ext cx="882650" cy="706437"/>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grpSp>
          <p:nvGrpSpPr>
            <p:cNvPr id="23" name="Group 22"/>
            <p:cNvGrpSpPr/>
            <p:nvPr userDrawn="1"/>
          </p:nvGrpSpPr>
          <p:grpSpPr>
            <a:xfrm>
              <a:off x="658813" y="684213"/>
              <a:ext cx="1263650" cy="561975"/>
              <a:chOff x="658813" y="684213"/>
              <a:chExt cx="1263650" cy="561975"/>
            </a:xfrm>
            <a:grpFill/>
          </p:grpSpPr>
          <p:sp>
            <p:nvSpPr>
              <p:cNvPr id="24" name="Freeform 13"/>
              <p:cNvSpPr>
                <a:spLocks/>
              </p:cNvSpPr>
              <p:nvPr/>
            </p:nvSpPr>
            <p:spPr bwMode="auto">
              <a:xfrm>
                <a:off x="917576" y="1004888"/>
                <a:ext cx="187325" cy="236537"/>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25" name="Freeform 14"/>
              <p:cNvSpPr>
                <a:spLocks noEditPoints="1"/>
              </p:cNvSpPr>
              <p:nvPr/>
            </p:nvSpPr>
            <p:spPr bwMode="auto">
              <a:xfrm>
                <a:off x="1127126" y="1004888"/>
                <a:ext cx="103188" cy="236537"/>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26" name="Freeform 15"/>
              <p:cNvSpPr>
                <a:spLocks/>
              </p:cNvSpPr>
              <p:nvPr/>
            </p:nvSpPr>
            <p:spPr bwMode="auto">
              <a:xfrm>
                <a:off x="1268413" y="1004888"/>
                <a:ext cx="273050" cy="241300"/>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27" name="Freeform 16"/>
              <p:cNvSpPr>
                <a:spLocks/>
              </p:cNvSpPr>
              <p:nvPr/>
            </p:nvSpPr>
            <p:spPr bwMode="auto">
              <a:xfrm>
                <a:off x="1573213" y="1004888"/>
                <a:ext cx="101600" cy="236537"/>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28" name="Freeform 17"/>
              <p:cNvSpPr>
                <a:spLocks/>
              </p:cNvSpPr>
              <p:nvPr/>
            </p:nvSpPr>
            <p:spPr bwMode="auto">
              <a:xfrm>
                <a:off x="1690688"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29" name="Freeform 18"/>
              <p:cNvSpPr>
                <a:spLocks/>
              </p:cNvSpPr>
              <p:nvPr/>
            </p:nvSpPr>
            <p:spPr bwMode="auto">
              <a:xfrm>
                <a:off x="658813"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30" name="Freeform 19"/>
              <p:cNvSpPr>
                <a:spLocks/>
              </p:cNvSpPr>
              <p:nvPr/>
            </p:nvSpPr>
            <p:spPr bwMode="auto">
              <a:xfrm>
                <a:off x="760413" y="688975"/>
                <a:ext cx="319088" cy="239712"/>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31" name="Freeform 20"/>
              <p:cNvSpPr>
                <a:spLocks noEditPoints="1"/>
              </p:cNvSpPr>
              <p:nvPr/>
            </p:nvSpPr>
            <p:spPr bwMode="auto">
              <a:xfrm>
                <a:off x="1092201" y="685800"/>
                <a:ext cx="263525" cy="236537"/>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44" name="Freeform 21"/>
              <p:cNvSpPr>
                <a:spLocks/>
              </p:cNvSpPr>
              <p:nvPr/>
            </p:nvSpPr>
            <p:spPr bwMode="auto">
              <a:xfrm>
                <a:off x="1309688" y="688975"/>
                <a:ext cx="258763" cy="233362"/>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45" name="Freeform 22"/>
              <p:cNvSpPr>
                <a:spLocks noEditPoints="1"/>
              </p:cNvSpPr>
              <p:nvPr/>
            </p:nvSpPr>
            <p:spPr bwMode="auto">
              <a:xfrm>
                <a:off x="1558926" y="684213"/>
                <a:ext cx="260350" cy="244475"/>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grpSp>
      </p:grpSp>
    </p:spTree>
    <p:extLst>
      <p:ext uri="{BB962C8B-B14F-4D97-AF65-F5344CB8AC3E}">
        <p14:creationId xmlns:p14="http://schemas.microsoft.com/office/powerpoint/2010/main" val="697394641"/>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58368" y="1371600"/>
            <a:ext cx="3840480" cy="4800600"/>
          </a:xfrm>
        </p:spPr>
        <p:txBody>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371600"/>
            <a:ext cx="3840480" cy="4800600"/>
          </a:xfrm>
        </p:spPr>
        <p:txBody>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82E6173-C76E-4A9B-974F-2648945F33A6}" type="datetimeFigureOut">
              <a:rPr lang="en-US" smtClean="0"/>
              <a:pPr/>
              <a:t>9/25/2018</a:t>
            </a:fld>
            <a:endParaRPr lang="en-US"/>
          </a:p>
        </p:txBody>
      </p:sp>
      <p:sp>
        <p:nvSpPr>
          <p:cNvPr id="6" name="Footer Placeholder 5"/>
          <p:cNvSpPr>
            <a:spLocks noGrp="1"/>
          </p:cNvSpPr>
          <p:nvPr>
            <p:ph type="ftr" sz="quarter" idx="11"/>
          </p:nvPr>
        </p:nvSpPr>
        <p:spPr/>
        <p:txBody>
          <a:bodyPr/>
          <a:lstStyle/>
          <a:p>
            <a:endParaRPr lang="en-US">
              <a:solidFill>
                <a:srgbClr val="0046AD">
                  <a:lumMod val="40000"/>
                  <a:lumOff val="60000"/>
                </a:srgbClr>
              </a:solidFill>
            </a:endParaRPr>
          </a:p>
        </p:txBody>
      </p:sp>
      <p:sp>
        <p:nvSpPr>
          <p:cNvPr id="7" name="Slide Number Placeholder 6"/>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pic>
        <p:nvPicPr>
          <p:cNvPr id="21" name="Picture 20" descr="KER Word Mark.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477000"/>
            <a:ext cx="774700" cy="221118"/>
          </a:xfrm>
          <a:prstGeom prst="rect">
            <a:avLst/>
          </a:prstGeom>
        </p:spPr>
      </p:pic>
      <p:grpSp>
        <p:nvGrpSpPr>
          <p:cNvPr id="22" name="Group 21"/>
          <p:cNvGrpSpPr/>
          <p:nvPr userDrawn="1"/>
        </p:nvGrpSpPr>
        <p:grpSpPr>
          <a:xfrm>
            <a:off x="113664" y="152400"/>
            <a:ext cx="419759" cy="457200"/>
            <a:chOff x="658813" y="684213"/>
            <a:chExt cx="1263650" cy="1376362"/>
          </a:xfrm>
          <a:solidFill>
            <a:srgbClr val="FFFFFF"/>
          </a:solidFill>
        </p:grpSpPr>
        <p:sp>
          <p:nvSpPr>
            <p:cNvPr id="23" name="Freeform 12"/>
            <p:cNvSpPr>
              <a:spLocks noEditPoints="1"/>
            </p:cNvSpPr>
            <p:nvPr/>
          </p:nvSpPr>
          <p:spPr bwMode="auto">
            <a:xfrm>
              <a:off x="849313" y="1354138"/>
              <a:ext cx="882650" cy="706437"/>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grpSp>
          <p:nvGrpSpPr>
            <p:cNvPr id="24" name="Group 23"/>
            <p:cNvGrpSpPr/>
            <p:nvPr userDrawn="1"/>
          </p:nvGrpSpPr>
          <p:grpSpPr>
            <a:xfrm>
              <a:off x="658813" y="684213"/>
              <a:ext cx="1263650" cy="561975"/>
              <a:chOff x="658813" y="684213"/>
              <a:chExt cx="1263650" cy="561975"/>
            </a:xfrm>
            <a:grpFill/>
          </p:grpSpPr>
          <p:sp>
            <p:nvSpPr>
              <p:cNvPr id="25" name="Freeform 13"/>
              <p:cNvSpPr>
                <a:spLocks/>
              </p:cNvSpPr>
              <p:nvPr/>
            </p:nvSpPr>
            <p:spPr bwMode="auto">
              <a:xfrm>
                <a:off x="917576" y="1004888"/>
                <a:ext cx="187325" cy="236537"/>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26" name="Freeform 14"/>
              <p:cNvSpPr>
                <a:spLocks noEditPoints="1"/>
              </p:cNvSpPr>
              <p:nvPr/>
            </p:nvSpPr>
            <p:spPr bwMode="auto">
              <a:xfrm>
                <a:off x="1127126" y="1004888"/>
                <a:ext cx="103188" cy="236537"/>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27" name="Freeform 15"/>
              <p:cNvSpPr>
                <a:spLocks/>
              </p:cNvSpPr>
              <p:nvPr/>
            </p:nvSpPr>
            <p:spPr bwMode="auto">
              <a:xfrm>
                <a:off x="1268413" y="1004888"/>
                <a:ext cx="273050" cy="241300"/>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28" name="Freeform 16"/>
              <p:cNvSpPr>
                <a:spLocks/>
              </p:cNvSpPr>
              <p:nvPr/>
            </p:nvSpPr>
            <p:spPr bwMode="auto">
              <a:xfrm>
                <a:off x="1573213" y="1004888"/>
                <a:ext cx="101600" cy="236537"/>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29" name="Freeform 17"/>
              <p:cNvSpPr>
                <a:spLocks/>
              </p:cNvSpPr>
              <p:nvPr/>
            </p:nvSpPr>
            <p:spPr bwMode="auto">
              <a:xfrm>
                <a:off x="1690688"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30" name="Freeform 18"/>
              <p:cNvSpPr>
                <a:spLocks/>
              </p:cNvSpPr>
              <p:nvPr/>
            </p:nvSpPr>
            <p:spPr bwMode="auto">
              <a:xfrm>
                <a:off x="658813"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31" name="Freeform 19"/>
              <p:cNvSpPr>
                <a:spLocks/>
              </p:cNvSpPr>
              <p:nvPr/>
            </p:nvSpPr>
            <p:spPr bwMode="auto">
              <a:xfrm>
                <a:off x="760413" y="688975"/>
                <a:ext cx="319088" cy="239712"/>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32" name="Freeform 20"/>
              <p:cNvSpPr>
                <a:spLocks noEditPoints="1"/>
              </p:cNvSpPr>
              <p:nvPr/>
            </p:nvSpPr>
            <p:spPr bwMode="auto">
              <a:xfrm>
                <a:off x="1092201" y="685800"/>
                <a:ext cx="263525" cy="236537"/>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45" name="Freeform 21"/>
              <p:cNvSpPr>
                <a:spLocks/>
              </p:cNvSpPr>
              <p:nvPr/>
            </p:nvSpPr>
            <p:spPr bwMode="auto">
              <a:xfrm>
                <a:off x="1309688" y="688975"/>
                <a:ext cx="258763" cy="233362"/>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46" name="Freeform 22"/>
              <p:cNvSpPr>
                <a:spLocks noEditPoints="1"/>
              </p:cNvSpPr>
              <p:nvPr/>
            </p:nvSpPr>
            <p:spPr bwMode="auto">
              <a:xfrm>
                <a:off x="1558926" y="684213"/>
                <a:ext cx="260350" cy="244475"/>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grpSp>
      </p:grpSp>
    </p:spTree>
    <p:extLst>
      <p:ext uri="{BB962C8B-B14F-4D97-AF65-F5344CB8AC3E}">
        <p14:creationId xmlns:p14="http://schemas.microsoft.com/office/powerpoint/2010/main" val="1234202997"/>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8368" y="1371600"/>
            <a:ext cx="3840480" cy="804672"/>
          </a:xfrm>
        </p:spPr>
        <p:txBody>
          <a:bodyPr anchor="b"/>
          <a:lstStyle>
            <a:lvl1pPr marL="0" indent="0">
              <a:buNone/>
              <a:defRPr sz="2400" b="0">
                <a:solidFill>
                  <a:schemeClr val="accent2"/>
                </a:solidFill>
              </a:defRPr>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8368" y="2174875"/>
            <a:ext cx="3840480" cy="3986784"/>
          </a:xfrm>
        </p:spPr>
        <p:txBody>
          <a:bodyPr/>
          <a:lstStyle>
            <a:lvl1pPr>
              <a:defRPr sz="2400"/>
            </a:lvl1pPr>
            <a:lvl2pPr>
              <a:defRPr sz="2400"/>
            </a:lvl2pPr>
            <a:lvl3pPr>
              <a:defRPr sz="2400"/>
            </a:lvl3pPr>
            <a:lvl4pPr>
              <a:defRPr sz="2400"/>
            </a:lvl4pPr>
            <a:lvl5pPr>
              <a:defRPr sz="2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371600"/>
            <a:ext cx="3840480" cy="804672"/>
          </a:xfrm>
        </p:spPr>
        <p:txBody>
          <a:bodyPr anchor="b"/>
          <a:lstStyle>
            <a:lvl1pPr marL="0" indent="0">
              <a:buNone/>
              <a:defRPr sz="2400" b="0">
                <a:solidFill>
                  <a:schemeClr val="accent2"/>
                </a:solidFill>
              </a:defRPr>
            </a:lvl1pPr>
            <a:lvl2pPr marL="456656" indent="0">
              <a:buNone/>
              <a:defRPr sz="2000" b="1"/>
            </a:lvl2pPr>
            <a:lvl3pPr marL="913321" indent="0">
              <a:buNone/>
              <a:defRPr sz="1800" b="1"/>
            </a:lvl3pPr>
            <a:lvl4pPr marL="1369990" indent="0">
              <a:buNone/>
              <a:defRPr sz="1600" b="1"/>
            </a:lvl4pPr>
            <a:lvl5pPr marL="1826650" indent="0">
              <a:buNone/>
              <a:defRPr sz="1600" b="1"/>
            </a:lvl5pPr>
            <a:lvl6pPr marL="2283309" indent="0">
              <a:buNone/>
              <a:defRPr sz="1600" b="1"/>
            </a:lvl6pPr>
            <a:lvl7pPr marL="2739976" indent="0">
              <a:buNone/>
              <a:defRPr sz="1600" b="1"/>
            </a:lvl7pPr>
            <a:lvl8pPr marL="3196634" indent="0">
              <a:buNone/>
              <a:defRPr sz="1600" b="1"/>
            </a:lvl8pPr>
            <a:lvl9pPr marL="365329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3840480" cy="3986784"/>
          </a:xfrm>
        </p:spPr>
        <p:txBody>
          <a:bodyPr/>
          <a:lstStyle>
            <a:lvl1pPr>
              <a:defRPr sz="2400"/>
            </a:lvl1pPr>
            <a:lvl2pPr>
              <a:defRPr sz="2400"/>
            </a:lvl2pPr>
            <a:lvl3pPr>
              <a:defRPr sz="2400"/>
            </a:lvl3pPr>
            <a:lvl4pPr>
              <a:defRPr sz="2400"/>
            </a:lvl4pPr>
            <a:lvl5pPr>
              <a:defRPr sz="2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82E6173-C76E-4A9B-974F-2648945F33A6}" type="datetimeFigureOut">
              <a:rPr lang="en-US" smtClean="0"/>
              <a:pPr/>
              <a:t>9/25/2018</a:t>
            </a:fld>
            <a:endParaRPr lang="en-US"/>
          </a:p>
        </p:txBody>
      </p:sp>
      <p:sp>
        <p:nvSpPr>
          <p:cNvPr id="8" name="Footer Placeholder 7"/>
          <p:cNvSpPr>
            <a:spLocks noGrp="1"/>
          </p:cNvSpPr>
          <p:nvPr>
            <p:ph type="ftr" sz="quarter" idx="11"/>
          </p:nvPr>
        </p:nvSpPr>
        <p:spPr/>
        <p:txBody>
          <a:bodyPr/>
          <a:lstStyle/>
          <a:p>
            <a:endParaRPr lang="en-US">
              <a:solidFill>
                <a:srgbClr val="0046AD">
                  <a:lumMod val="40000"/>
                  <a:lumOff val="60000"/>
                </a:srgbClr>
              </a:solidFill>
            </a:endParaRPr>
          </a:p>
        </p:txBody>
      </p:sp>
      <p:sp>
        <p:nvSpPr>
          <p:cNvPr id="9" name="Slide Number Placeholder 8"/>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pic>
        <p:nvPicPr>
          <p:cNvPr id="23" name="Picture 22" descr="KER Word Mark.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477000"/>
            <a:ext cx="774700" cy="221118"/>
          </a:xfrm>
          <a:prstGeom prst="rect">
            <a:avLst/>
          </a:prstGeom>
        </p:spPr>
      </p:pic>
      <p:grpSp>
        <p:nvGrpSpPr>
          <p:cNvPr id="24" name="Group 23"/>
          <p:cNvGrpSpPr/>
          <p:nvPr userDrawn="1"/>
        </p:nvGrpSpPr>
        <p:grpSpPr>
          <a:xfrm>
            <a:off x="113664" y="152400"/>
            <a:ext cx="419759" cy="457200"/>
            <a:chOff x="658813" y="684213"/>
            <a:chExt cx="1263650" cy="1376362"/>
          </a:xfrm>
          <a:solidFill>
            <a:srgbClr val="FFFFFF"/>
          </a:solidFill>
        </p:grpSpPr>
        <p:sp>
          <p:nvSpPr>
            <p:cNvPr id="25" name="Freeform 12"/>
            <p:cNvSpPr>
              <a:spLocks noEditPoints="1"/>
            </p:cNvSpPr>
            <p:nvPr/>
          </p:nvSpPr>
          <p:spPr bwMode="auto">
            <a:xfrm>
              <a:off x="849313" y="1354138"/>
              <a:ext cx="882650" cy="706437"/>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grpSp>
          <p:nvGrpSpPr>
            <p:cNvPr id="26" name="Group 25"/>
            <p:cNvGrpSpPr/>
            <p:nvPr userDrawn="1"/>
          </p:nvGrpSpPr>
          <p:grpSpPr>
            <a:xfrm>
              <a:off x="658813" y="684213"/>
              <a:ext cx="1263650" cy="561975"/>
              <a:chOff x="658813" y="684213"/>
              <a:chExt cx="1263650" cy="561975"/>
            </a:xfrm>
            <a:grpFill/>
          </p:grpSpPr>
          <p:sp>
            <p:nvSpPr>
              <p:cNvPr id="27" name="Freeform 13"/>
              <p:cNvSpPr>
                <a:spLocks/>
              </p:cNvSpPr>
              <p:nvPr/>
            </p:nvSpPr>
            <p:spPr bwMode="auto">
              <a:xfrm>
                <a:off x="917576" y="1004888"/>
                <a:ext cx="187325" cy="236537"/>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28" name="Freeform 14"/>
              <p:cNvSpPr>
                <a:spLocks noEditPoints="1"/>
              </p:cNvSpPr>
              <p:nvPr/>
            </p:nvSpPr>
            <p:spPr bwMode="auto">
              <a:xfrm>
                <a:off x="1127126" y="1004888"/>
                <a:ext cx="103188" cy="236537"/>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29" name="Freeform 15"/>
              <p:cNvSpPr>
                <a:spLocks/>
              </p:cNvSpPr>
              <p:nvPr/>
            </p:nvSpPr>
            <p:spPr bwMode="auto">
              <a:xfrm>
                <a:off x="1268413" y="1004888"/>
                <a:ext cx="273050" cy="241300"/>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30" name="Freeform 16"/>
              <p:cNvSpPr>
                <a:spLocks/>
              </p:cNvSpPr>
              <p:nvPr/>
            </p:nvSpPr>
            <p:spPr bwMode="auto">
              <a:xfrm>
                <a:off x="1573213" y="1004888"/>
                <a:ext cx="101600" cy="236537"/>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31" name="Freeform 17"/>
              <p:cNvSpPr>
                <a:spLocks/>
              </p:cNvSpPr>
              <p:nvPr/>
            </p:nvSpPr>
            <p:spPr bwMode="auto">
              <a:xfrm>
                <a:off x="1690688"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32" name="Freeform 18"/>
              <p:cNvSpPr>
                <a:spLocks/>
              </p:cNvSpPr>
              <p:nvPr/>
            </p:nvSpPr>
            <p:spPr bwMode="auto">
              <a:xfrm>
                <a:off x="658813"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33" name="Freeform 19"/>
              <p:cNvSpPr>
                <a:spLocks/>
              </p:cNvSpPr>
              <p:nvPr/>
            </p:nvSpPr>
            <p:spPr bwMode="auto">
              <a:xfrm>
                <a:off x="760413" y="688975"/>
                <a:ext cx="319088" cy="239712"/>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34" name="Freeform 20"/>
              <p:cNvSpPr>
                <a:spLocks noEditPoints="1"/>
              </p:cNvSpPr>
              <p:nvPr/>
            </p:nvSpPr>
            <p:spPr bwMode="auto">
              <a:xfrm>
                <a:off x="1092201" y="685800"/>
                <a:ext cx="263525" cy="236537"/>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47" name="Freeform 21"/>
              <p:cNvSpPr>
                <a:spLocks/>
              </p:cNvSpPr>
              <p:nvPr/>
            </p:nvSpPr>
            <p:spPr bwMode="auto">
              <a:xfrm>
                <a:off x="1309688" y="688975"/>
                <a:ext cx="258763" cy="233362"/>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48" name="Freeform 22"/>
              <p:cNvSpPr>
                <a:spLocks noEditPoints="1"/>
              </p:cNvSpPr>
              <p:nvPr/>
            </p:nvSpPr>
            <p:spPr bwMode="auto">
              <a:xfrm>
                <a:off x="1558926" y="684213"/>
                <a:ext cx="260350" cy="244475"/>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grpSp>
      </p:grpSp>
    </p:spTree>
    <p:extLst>
      <p:ext uri="{BB962C8B-B14F-4D97-AF65-F5344CB8AC3E}">
        <p14:creationId xmlns:p14="http://schemas.microsoft.com/office/powerpoint/2010/main" val="1679899001"/>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82E6173-C76E-4A9B-974F-2648945F33A6}" type="datetimeFigureOut">
              <a:rPr lang="en-US" smtClean="0"/>
              <a:pPr/>
              <a:t>9/25/2018</a:t>
            </a:fld>
            <a:endParaRPr lang="en-US"/>
          </a:p>
        </p:txBody>
      </p:sp>
      <p:sp>
        <p:nvSpPr>
          <p:cNvPr id="4" name="Footer Placeholder 3"/>
          <p:cNvSpPr>
            <a:spLocks noGrp="1"/>
          </p:cNvSpPr>
          <p:nvPr>
            <p:ph type="ftr" sz="quarter" idx="11"/>
          </p:nvPr>
        </p:nvSpPr>
        <p:spPr/>
        <p:txBody>
          <a:bodyPr/>
          <a:lstStyle/>
          <a:p>
            <a:endParaRPr lang="en-US">
              <a:solidFill>
                <a:srgbClr val="0046AD">
                  <a:lumMod val="40000"/>
                  <a:lumOff val="60000"/>
                </a:srgbClr>
              </a:solidFill>
            </a:endParaRPr>
          </a:p>
        </p:txBody>
      </p:sp>
      <p:sp>
        <p:nvSpPr>
          <p:cNvPr id="5" name="Slide Number Placeholder 4"/>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pic>
        <p:nvPicPr>
          <p:cNvPr id="19" name="Picture 18" descr="KER Word Mark.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477000"/>
            <a:ext cx="774700" cy="221118"/>
          </a:xfrm>
          <a:prstGeom prst="rect">
            <a:avLst/>
          </a:prstGeom>
        </p:spPr>
      </p:pic>
      <p:grpSp>
        <p:nvGrpSpPr>
          <p:cNvPr id="20" name="Group 19"/>
          <p:cNvGrpSpPr/>
          <p:nvPr userDrawn="1"/>
        </p:nvGrpSpPr>
        <p:grpSpPr>
          <a:xfrm>
            <a:off x="113664" y="152400"/>
            <a:ext cx="419759" cy="457200"/>
            <a:chOff x="658813" y="684213"/>
            <a:chExt cx="1263650" cy="1376362"/>
          </a:xfrm>
          <a:solidFill>
            <a:srgbClr val="FFFFFF"/>
          </a:solidFill>
        </p:grpSpPr>
        <p:sp>
          <p:nvSpPr>
            <p:cNvPr id="21" name="Freeform 12"/>
            <p:cNvSpPr>
              <a:spLocks noEditPoints="1"/>
            </p:cNvSpPr>
            <p:nvPr/>
          </p:nvSpPr>
          <p:spPr bwMode="auto">
            <a:xfrm>
              <a:off x="849313" y="1354138"/>
              <a:ext cx="882650" cy="706437"/>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grpSp>
          <p:nvGrpSpPr>
            <p:cNvPr id="22" name="Group 21"/>
            <p:cNvGrpSpPr/>
            <p:nvPr userDrawn="1"/>
          </p:nvGrpSpPr>
          <p:grpSpPr>
            <a:xfrm>
              <a:off x="658813" y="684213"/>
              <a:ext cx="1263650" cy="561975"/>
              <a:chOff x="658813" y="684213"/>
              <a:chExt cx="1263650" cy="561975"/>
            </a:xfrm>
            <a:grpFill/>
          </p:grpSpPr>
          <p:sp>
            <p:nvSpPr>
              <p:cNvPr id="23" name="Freeform 13"/>
              <p:cNvSpPr>
                <a:spLocks/>
              </p:cNvSpPr>
              <p:nvPr/>
            </p:nvSpPr>
            <p:spPr bwMode="auto">
              <a:xfrm>
                <a:off x="917576" y="1004888"/>
                <a:ext cx="187325" cy="236537"/>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24" name="Freeform 14"/>
              <p:cNvSpPr>
                <a:spLocks noEditPoints="1"/>
              </p:cNvSpPr>
              <p:nvPr/>
            </p:nvSpPr>
            <p:spPr bwMode="auto">
              <a:xfrm>
                <a:off x="1127126" y="1004888"/>
                <a:ext cx="103188" cy="236537"/>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25" name="Freeform 15"/>
              <p:cNvSpPr>
                <a:spLocks/>
              </p:cNvSpPr>
              <p:nvPr/>
            </p:nvSpPr>
            <p:spPr bwMode="auto">
              <a:xfrm>
                <a:off x="1268413" y="1004888"/>
                <a:ext cx="273050" cy="241300"/>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26" name="Freeform 16"/>
              <p:cNvSpPr>
                <a:spLocks/>
              </p:cNvSpPr>
              <p:nvPr/>
            </p:nvSpPr>
            <p:spPr bwMode="auto">
              <a:xfrm>
                <a:off x="1573213" y="1004888"/>
                <a:ext cx="101600" cy="236537"/>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27" name="Freeform 17"/>
              <p:cNvSpPr>
                <a:spLocks/>
              </p:cNvSpPr>
              <p:nvPr/>
            </p:nvSpPr>
            <p:spPr bwMode="auto">
              <a:xfrm>
                <a:off x="1690688"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28" name="Freeform 18"/>
              <p:cNvSpPr>
                <a:spLocks/>
              </p:cNvSpPr>
              <p:nvPr/>
            </p:nvSpPr>
            <p:spPr bwMode="auto">
              <a:xfrm>
                <a:off x="658813"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29" name="Freeform 19"/>
              <p:cNvSpPr>
                <a:spLocks/>
              </p:cNvSpPr>
              <p:nvPr/>
            </p:nvSpPr>
            <p:spPr bwMode="auto">
              <a:xfrm>
                <a:off x="760413" y="688975"/>
                <a:ext cx="319088" cy="239712"/>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30" name="Freeform 20"/>
              <p:cNvSpPr>
                <a:spLocks noEditPoints="1"/>
              </p:cNvSpPr>
              <p:nvPr/>
            </p:nvSpPr>
            <p:spPr bwMode="auto">
              <a:xfrm>
                <a:off x="1092201" y="685800"/>
                <a:ext cx="263525" cy="236537"/>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43" name="Freeform 21"/>
              <p:cNvSpPr>
                <a:spLocks/>
              </p:cNvSpPr>
              <p:nvPr/>
            </p:nvSpPr>
            <p:spPr bwMode="auto">
              <a:xfrm>
                <a:off x="1309688" y="688975"/>
                <a:ext cx="258763" cy="233362"/>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44" name="Freeform 22"/>
              <p:cNvSpPr>
                <a:spLocks noEditPoints="1"/>
              </p:cNvSpPr>
              <p:nvPr/>
            </p:nvSpPr>
            <p:spPr bwMode="auto">
              <a:xfrm>
                <a:off x="1558926" y="684213"/>
                <a:ext cx="260350" cy="244475"/>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grpSp>
      </p:grpSp>
    </p:spTree>
    <p:extLst>
      <p:ext uri="{BB962C8B-B14F-4D97-AF65-F5344CB8AC3E}">
        <p14:creationId xmlns:p14="http://schemas.microsoft.com/office/powerpoint/2010/main" val="891830637"/>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2E6173-C76E-4A9B-974F-2648945F33A6}" type="datetimeFigureOut">
              <a:rPr lang="en-US" smtClean="0"/>
              <a:pPr/>
              <a:t>9/25/2018</a:t>
            </a:fld>
            <a:endParaRPr lang="en-US"/>
          </a:p>
        </p:txBody>
      </p:sp>
      <p:sp>
        <p:nvSpPr>
          <p:cNvPr id="3" name="Footer Placeholder 2"/>
          <p:cNvSpPr>
            <a:spLocks noGrp="1"/>
          </p:cNvSpPr>
          <p:nvPr>
            <p:ph type="ftr" sz="quarter" idx="11"/>
          </p:nvPr>
        </p:nvSpPr>
        <p:spPr/>
        <p:txBody>
          <a:bodyPr/>
          <a:lstStyle/>
          <a:p>
            <a:endParaRPr lang="en-US">
              <a:solidFill>
                <a:srgbClr val="0046AD">
                  <a:lumMod val="40000"/>
                  <a:lumOff val="60000"/>
                </a:srgbClr>
              </a:solidFill>
            </a:endParaRPr>
          </a:p>
        </p:txBody>
      </p:sp>
      <p:sp>
        <p:nvSpPr>
          <p:cNvPr id="4" name="Slide Number Placeholder 3"/>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pic>
        <p:nvPicPr>
          <p:cNvPr id="18" name="Picture 17" descr="KER Word Mark.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477000"/>
            <a:ext cx="774700" cy="221118"/>
          </a:xfrm>
          <a:prstGeom prst="rect">
            <a:avLst/>
          </a:prstGeom>
        </p:spPr>
      </p:pic>
      <p:grpSp>
        <p:nvGrpSpPr>
          <p:cNvPr id="19" name="Group 18"/>
          <p:cNvGrpSpPr/>
          <p:nvPr userDrawn="1"/>
        </p:nvGrpSpPr>
        <p:grpSpPr>
          <a:xfrm>
            <a:off x="113664" y="152400"/>
            <a:ext cx="419759" cy="457200"/>
            <a:chOff x="658813" y="684213"/>
            <a:chExt cx="1263650" cy="1376362"/>
          </a:xfrm>
          <a:solidFill>
            <a:srgbClr val="FFFFFF"/>
          </a:solidFill>
        </p:grpSpPr>
        <p:sp>
          <p:nvSpPr>
            <p:cNvPr id="20" name="Freeform 12"/>
            <p:cNvSpPr>
              <a:spLocks noEditPoints="1"/>
            </p:cNvSpPr>
            <p:nvPr/>
          </p:nvSpPr>
          <p:spPr bwMode="auto">
            <a:xfrm>
              <a:off x="849313" y="1354138"/>
              <a:ext cx="882650" cy="706437"/>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grpSp>
          <p:nvGrpSpPr>
            <p:cNvPr id="21" name="Group 20"/>
            <p:cNvGrpSpPr/>
            <p:nvPr userDrawn="1"/>
          </p:nvGrpSpPr>
          <p:grpSpPr>
            <a:xfrm>
              <a:off x="658813" y="684213"/>
              <a:ext cx="1263650" cy="561975"/>
              <a:chOff x="658813" y="684213"/>
              <a:chExt cx="1263650" cy="561975"/>
            </a:xfrm>
            <a:grpFill/>
          </p:grpSpPr>
          <p:sp>
            <p:nvSpPr>
              <p:cNvPr id="22" name="Freeform 13"/>
              <p:cNvSpPr>
                <a:spLocks/>
              </p:cNvSpPr>
              <p:nvPr/>
            </p:nvSpPr>
            <p:spPr bwMode="auto">
              <a:xfrm>
                <a:off x="917576" y="1004888"/>
                <a:ext cx="187325" cy="236537"/>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23" name="Freeform 14"/>
              <p:cNvSpPr>
                <a:spLocks noEditPoints="1"/>
              </p:cNvSpPr>
              <p:nvPr/>
            </p:nvSpPr>
            <p:spPr bwMode="auto">
              <a:xfrm>
                <a:off x="1127126" y="1004888"/>
                <a:ext cx="103188" cy="236537"/>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24" name="Freeform 15"/>
              <p:cNvSpPr>
                <a:spLocks/>
              </p:cNvSpPr>
              <p:nvPr/>
            </p:nvSpPr>
            <p:spPr bwMode="auto">
              <a:xfrm>
                <a:off x="1268413" y="1004888"/>
                <a:ext cx="273050" cy="241300"/>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25" name="Freeform 16"/>
              <p:cNvSpPr>
                <a:spLocks/>
              </p:cNvSpPr>
              <p:nvPr/>
            </p:nvSpPr>
            <p:spPr bwMode="auto">
              <a:xfrm>
                <a:off x="1573213" y="1004888"/>
                <a:ext cx="101600" cy="236537"/>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26" name="Freeform 17"/>
              <p:cNvSpPr>
                <a:spLocks/>
              </p:cNvSpPr>
              <p:nvPr/>
            </p:nvSpPr>
            <p:spPr bwMode="auto">
              <a:xfrm>
                <a:off x="1690688"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27" name="Freeform 18"/>
              <p:cNvSpPr>
                <a:spLocks/>
              </p:cNvSpPr>
              <p:nvPr/>
            </p:nvSpPr>
            <p:spPr bwMode="auto">
              <a:xfrm>
                <a:off x="658813"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28" name="Freeform 19"/>
              <p:cNvSpPr>
                <a:spLocks/>
              </p:cNvSpPr>
              <p:nvPr/>
            </p:nvSpPr>
            <p:spPr bwMode="auto">
              <a:xfrm>
                <a:off x="760413" y="688975"/>
                <a:ext cx="319088" cy="239712"/>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29" name="Freeform 20"/>
              <p:cNvSpPr>
                <a:spLocks noEditPoints="1"/>
              </p:cNvSpPr>
              <p:nvPr/>
            </p:nvSpPr>
            <p:spPr bwMode="auto">
              <a:xfrm>
                <a:off x="1092201" y="685800"/>
                <a:ext cx="263525" cy="236537"/>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42" name="Freeform 21"/>
              <p:cNvSpPr>
                <a:spLocks/>
              </p:cNvSpPr>
              <p:nvPr/>
            </p:nvSpPr>
            <p:spPr bwMode="auto">
              <a:xfrm>
                <a:off x="1309688" y="688975"/>
                <a:ext cx="258763" cy="233362"/>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43" name="Freeform 22"/>
              <p:cNvSpPr>
                <a:spLocks noEditPoints="1"/>
              </p:cNvSpPr>
              <p:nvPr/>
            </p:nvSpPr>
            <p:spPr bwMode="auto">
              <a:xfrm>
                <a:off x="1558926" y="684213"/>
                <a:ext cx="260350" cy="244475"/>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grpSp>
      </p:grpSp>
    </p:spTree>
    <p:extLst>
      <p:ext uri="{BB962C8B-B14F-4D97-AF65-F5344CB8AC3E}">
        <p14:creationId xmlns:p14="http://schemas.microsoft.com/office/powerpoint/2010/main" val="2900753103"/>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368" y="0"/>
            <a:ext cx="2807208" cy="1371600"/>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575050" y="457200"/>
            <a:ext cx="4910328" cy="5715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8368" y="1371600"/>
            <a:ext cx="2807208" cy="4800600"/>
          </a:xfrm>
        </p:spPr>
        <p:txBody>
          <a:bodyPr/>
          <a:lstStyle>
            <a:lvl1pPr marL="0" indent="0">
              <a:buNone/>
              <a:defRPr sz="18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2E6173-C76E-4A9B-974F-2648945F33A6}" type="datetimeFigureOut">
              <a:rPr lang="en-US" smtClean="0"/>
              <a:pPr/>
              <a:t>9/25/2018</a:t>
            </a:fld>
            <a:endParaRPr lang="en-US"/>
          </a:p>
        </p:txBody>
      </p:sp>
      <p:sp>
        <p:nvSpPr>
          <p:cNvPr id="6" name="Footer Placeholder 5"/>
          <p:cNvSpPr>
            <a:spLocks noGrp="1"/>
          </p:cNvSpPr>
          <p:nvPr>
            <p:ph type="ftr" sz="quarter" idx="11"/>
          </p:nvPr>
        </p:nvSpPr>
        <p:spPr/>
        <p:txBody>
          <a:bodyPr/>
          <a:lstStyle/>
          <a:p>
            <a:endParaRPr lang="en-US">
              <a:solidFill>
                <a:srgbClr val="0046AD">
                  <a:lumMod val="40000"/>
                  <a:lumOff val="60000"/>
                </a:srgbClr>
              </a:solidFill>
            </a:endParaRPr>
          </a:p>
        </p:txBody>
      </p:sp>
      <p:sp>
        <p:nvSpPr>
          <p:cNvPr id="7" name="Slide Number Placeholder 6"/>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pic>
        <p:nvPicPr>
          <p:cNvPr id="21" name="Picture 20" descr="KER Word Mark.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477000"/>
            <a:ext cx="774700" cy="221118"/>
          </a:xfrm>
          <a:prstGeom prst="rect">
            <a:avLst/>
          </a:prstGeom>
        </p:spPr>
      </p:pic>
      <p:grpSp>
        <p:nvGrpSpPr>
          <p:cNvPr id="22" name="Group 21"/>
          <p:cNvGrpSpPr/>
          <p:nvPr userDrawn="1"/>
        </p:nvGrpSpPr>
        <p:grpSpPr>
          <a:xfrm>
            <a:off x="113664" y="152400"/>
            <a:ext cx="419759" cy="457200"/>
            <a:chOff x="658813" y="684213"/>
            <a:chExt cx="1263650" cy="1376362"/>
          </a:xfrm>
          <a:solidFill>
            <a:srgbClr val="FFFFFF"/>
          </a:solidFill>
        </p:grpSpPr>
        <p:sp>
          <p:nvSpPr>
            <p:cNvPr id="23" name="Freeform 12"/>
            <p:cNvSpPr>
              <a:spLocks noEditPoints="1"/>
            </p:cNvSpPr>
            <p:nvPr/>
          </p:nvSpPr>
          <p:spPr bwMode="auto">
            <a:xfrm>
              <a:off x="849313" y="1354138"/>
              <a:ext cx="882650" cy="706437"/>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grpSp>
          <p:nvGrpSpPr>
            <p:cNvPr id="24" name="Group 23"/>
            <p:cNvGrpSpPr/>
            <p:nvPr userDrawn="1"/>
          </p:nvGrpSpPr>
          <p:grpSpPr>
            <a:xfrm>
              <a:off x="658813" y="684213"/>
              <a:ext cx="1263650" cy="561975"/>
              <a:chOff x="658813" y="684213"/>
              <a:chExt cx="1263650" cy="561975"/>
            </a:xfrm>
            <a:grpFill/>
          </p:grpSpPr>
          <p:sp>
            <p:nvSpPr>
              <p:cNvPr id="25" name="Freeform 13"/>
              <p:cNvSpPr>
                <a:spLocks/>
              </p:cNvSpPr>
              <p:nvPr/>
            </p:nvSpPr>
            <p:spPr bwMode="auto">
              <a:xfrm>
                <a:off x="917576" y="1004888"/>
                <a:ext cx="187325" cy="236537"/>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26" name="Freeform 14"/>
              <p:cNvSpPr>
                <a:spLocks noEditPoints="1"/>
              </p:cNvSpPr>
              <p:nvPr/>
            </p:nvSpPr>
            <p:spPr bwMode="auto">
              <a:xfrm>
                <a:off x="1127126" y="1004888"/>
                <a:ext cx="103188" cy="236537"/>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27" name="Freeform 15"/>
              <p:cNvSpPr>
                <a:spLocks/>
              </p:cNvSpPr>
              <p:nvPr/>
            </p:nvSpPr>
            <p:spPr bwMode="auto">
              <a:xfrm>
                <a:off x="1268413" y="1004888"/>
                <a:ext cx="273050" cy="241300"/>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28" name="Freeform 16"/>
              <p:cNvSpPr>
                <a:spLocks/>
              </p:cNvSpPr>
              <p:nvPr/>
            </p:nvSpPr>
            <p:spPr bwMode="auto">
              <a:xfrm>
                <a:off x="1573213" y="1004888"/>
                <a:ext cx="101600" cy="236537"/>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29" name="Freeform 17"/>
              <p:cNvSpPr>
                <a:spLocks/>
              </p:cNvSpPr>
              <p:nvPr/>
            </p:nvSpPr>
            <p:spPr bwMode="auto">
              <a:xfrm>
                <a:off x="1690688"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30" name="Freeform 18"/>
              <p:cNvSpPr>
                <a:spLocks/>
              </p:cNvSpPr>
              <p:nvPr/>
            </p:nvSpPr>
            <p:spPr bwMode="auto">
              <a:xfrm>
                <a:off x="658813"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31" name="Freeform 19"/>
              <p:cNvSpPr>
                <a:spLocks/>
              </p:cNvSpPr>
              <p:nvPr/>
            </p:nvSpPr>
            <p:spPr bwMode="auto">
              <a:xfrm>
                <a:off x="760413" y="688975"/>
                <a:ext cx="319088" cy="239712"/>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32" name="Freeform 20"/>
              <p:cNvSpPr>
                <a:spLocks noEditPoints="1"/>
              </p:cNvSpPr>
              <p:nvPr/>
            </p:nvSpPr>
            <p:spPr bwMode="auto">
              <a:xfrm>
                <a:off x="1092201" y="685800"/>
                <a:ext cx="263525" cy="236537"/>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45" name="Freeform 21"/>
              <p:cNvSpPr>
                <a:spLocks/>
              </p:cNvSpPr>
              <p:nvPr/>
            </p:nvSpPr>
            <p:spPr bwMode="auto">
              <a:xfrm>
                <a:off x="1309688" y="688975"/>
                <a:ext cx="258763" cy="233362"/>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46" name="Freeform 22"/>
              <p:cNvSpPr>
                <a:spLocks noEditPoints="1"/>
              </p:cNvSpPr>
              <p:nvPr/>
            </p:nvSpPr>
            <p:spPr bwMode="auto">
              <a:xfrm>
                <a:off x="1558926" y="684213"/>
                <a:ext cx="260350" cy="244475"/>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grpSp>
      </p:grpSp>
    </p:spTree>
    <p:extLst>
      <p:ext uri="{BB962C8B-B14F-4D97-AF65-F5344CB8AC3E}">
        <p14:creationId xmlns:p14="http://schemas.microsoft.com/office/powerpoint/2010/main" val="3659570935"/>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369" y="0"/>
            <a:ext cx="7827264" cy="1371600"/>
          </a:xfrm>
        </p:spPr>
        <p:txBody>
          <a:bodyPr anchor="b"/>
          <a:lstStyle>
            <a:lvl1pPr algn="l">
              <a:defRPr sz="3200" b="0"/>
            </a:lvl1pPr>
          </a:lstStyle>
          <a:p>
            <a:r>
              <a:rPr lang="en-US" smtClean="0"/>
              <a:t>Click to edit Master title style</a:t>
            </a:r>
            <a:endParaRPr lang="en-US" dirty="0"/>
          </a:p>
        </p:txBody>
      </p:sp>
      <p:sp>
        <p:nvSpPr>
          <p:cNvPr id="3" name="Picture Placeholder 2"/>
          <p:cNvSpPr>
            <a:spLocks noGrp="1"/>
          </p:cNvSpPr>
          <p:nvPr>
            <p:ph type="pic" idx="1"/>
          </p:nvPr>
        </p:nvSpPr>
        <p:spPr>
          <a:xfrm>
            <a:off x="658369" y="1444752"/>
            <a:ext cx="7827264" cy="4270248"/>
          </a:xfrm>
        </p:spPr>
        <p:txBody>
          <a:bodyPr/>
          <a:lstStyle>
            <a:lvl1pPr marL="0" indent="0">
              <a:buNone/>
              <a:defRPr sz="3200"/>
            </a:lvl1pPr>
            <a:lvl2pPr marL="456656" indent="0">
              <a:buNone/>
              <a:defRPr sz="2800"/>
            </a:lvl2pPr>
            <a:lvl3pPr marL="913321" indent="0">
              <a:buNone/>
              <a:defRPr sz="2400"/>
            </a:lvl3pPr>
            <a:lvl4pPr marL="1369990" indent="0">
              <a:buNone/>
              <a:defRPr sz="2000"/>
            </a:lvl4pPr>
            <a:lvl5pPr marL="1826650" indent="0">
              <a:buNone/>
              <a:defRPr sz="2000"/>
            </a:lvl5pPr>
            <a:lvl6pPr marL="2283309" indent="0">
              <a:buNone/>
              <a:defRPr sz="2000"/>
            </a:lvl6pPr>
            <a:lvl7pPr marL="2739976" indent="0">
              <a:buNone/>
              <a:defRPr sz="2000"/>
            </a:lvl7pPr>
            <a:lvl8pPr marL="3196634" indent="0">
              <a:buNone/>
              <a:defRPr sz="2000"/>
            </a:lvl8pPr>
            <a:lvl9pPr marL="3653299"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58369" y="5788152"/>
            <a:ext cx="7827264" cy="384048"/>
          </a:xfrm>
        </p:spPr>
        <p:txBody>
          <a:bodyPr tIns="45666" anchor="ctr" anchorCtr="0"/>
          <a:lstStyle>
            <a:lvl1pPr marL="0" indent="0">
              <a:spcBef>
                <a:spcPts val="0"/>
              </a:spcBef>
              <a:buNone/>
              <a:defRPr sz="1400"/>
            </a:lvl1pPr>
            <a:lvl2pPr marL="456656" indent="0">
              <a:buNone/>
              <a:defRPr sz="1200"/>
            </a:lvl2pPr>
            <a:lvl3pPr marL="913321" indent="0">
              <a:buNone/>
              <a:defRPr sz="1000"/>
            </a:lvl3pPr>
            <a:lvl4pPr marL="1369990" indent="0">
              <a:buNone/>
              <a:defRPr sz="900"/>
            </a:lvl4pPr>
            <a:lvl5pPr marL="1826650" indent="0">
              <a:buNone/>
              <a:defRPr sz="900"/>
            </a:lvl5pPr>
            <a:lvl6pPr marL="2283309" indent="0">
              <a:buNone/>
              <a:defRPr sz="900"/>
            </a:lvl6pPr>
            <a:lvl7pPr marL="2739976" indent="0">
              <a:buNone/>
              <a:defRPr sz="900"/>
            </a:lvl7pPr>
            <a:lvl8pPr marL="3196634" indent="0">
              <a:buNone/>
              <a:defRPr sz="900"/>
            </a:lvl8pPr>
            <a:lvl9pPr marL="3653299"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2E6173-C76E-4A9B-974F-2648945F33A6}" type="datetimeFigureOut">
              <a:rPr lang="en-US" smtClean="0"/>
              <a:pPr/>
              <a:t>9/25/2018</a:t>
            </a:fld>
            <a:endParaRPr lang="en-US"/>
          </a:p>
        </p:txBody>
      </p:sp>
      <p:sp>
        <p:nvSpPr>
          <p:cNvPr id="6" name="Footer Placeholder 5"/>
          <p:cNvSpPr>
            <a:spLocks noGrp="1"/>
          </p:cNvSpPr>
          <p:nvPr>
            <p:ph type="ftr" sz="quarter" idx="11"/>
          </p:nvPr>
        </p:nvSpPr>
        <p:spPr/>
        <p:txBody>
          <a:bodyPr/>
          <a:lstStyle/>
          <a:p>
            <a:endParaRPr lang="en-US">
              <a:solidFill>
                <a:srgbClr val="0046AD">
                  <a:lumMod val="40000"/>
                  <a:lumOff val="60000"/>
                </a:srgbClr>
              </a:solidFill>
            </a:endParaRPr>
          </a:p>
        </p:txBody>
      </p:sp>
      <p:sp>
        <p:nvSpPr>
          <p:cNvPr id="7" name="Slide Number Placeholder 6"/>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pic>
        <p:nvPicPr>
          <p:cNvPr id="21" name="Picture 20" descr="KER Word Mark.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477000"/>
            <a:ext cx="774700" cy="221118"/>
          </a:xfrm>
          <a:prstGeom prst="rect">
            <a:avLst/>
          </a:prstGeom>
        </p:spPr>
      </p:pic>
      <p:grpSp>
        <p:nvGrpSpPr>
          <p:cNvPr id="22" name="Group 21"/>
          <p:cNvGrpSpPr/>
          <p:nvPr userDrawn="1"/>
        </p:nvGrpSpPr>
        <p:grpSpPr>
          <a:xfrm>
            <a:off x="113664" y="152400"/>
            <a:ext cx="419759" cy="457200"/>
            <a:chOff x="658813" y="684213"/>
            <a:chExt cx="1263650" cy="1376362"/>
          </a:xfrm>
          <a:solidFill>
            <a:srgbClr val="FFFFFF"/>
          </a:solidFill>
        </p:grpSpPr>
        <p:sp>
          <p:nvSpPr>
            <p:cNvPr id="23" name="Freeform 12"/>
            <p:cNvSpPr>
              <a:spLocks noEditPoints="1"/>
            </p:cNvSpPr>
            <p:nvPr/>
          </p:nvSpPr>
          <p:spPr bwMode="auto">
            <a:xfrm>
              <a:off x="849313" y="1354138"/>
              <a:ext cx="882650" cy="706437"/>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grpSp>
          <p:nvGrpSpPr>
            <p:cNvPr id="24" name="Group 23"/>
            <p:cNvGrpSpPr/>
            <p:nvPr userDrawn="1"/>
          </p:nvGrpSpPr>
          <p:grpSpPr>
            <a:xfrm>
              <a:off x="658813" y="684213"/>
              <a:ext cx="1263650" cy="561975"/>
              <a:chOff x="658813" y="684213"/>
              <a:chExt cx="1263650" cy="561975"/>
            </a:xfrm>
            <a:grpFill/>
          </p:grpSpPr>
          <p:sp>
            <p:nvSpPr>
              <p:cNvPr id="25" name="Freeform 13"/>
              <p:cNvSpPr>
                <a:spLocks/>
              </p:cNvSpPr>
              <p:nvPr/>
            </p:nvSpPr>
            <p:spPr bwMode="auto">
              <a:xfrm>
                <a:off x="917576" y="1004888"/>
                <a:ext cx="187325" cy="236537"/>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26" name="Freeform 14"/>
              <p:cNvSpPr>
                <a:spLocks noEditPoints="1"/>
              </p:cNvSpPr>
              <p:nvPr/>
            </p:nvSpPr>
            <p:spPr bwMode="auto">
              <a:xfrm>
                <a:off x="1127126" y="1004888"/>
                <a:ext cx="103188" cy="236537"/>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27" name="Freeform 15"/>
              <p:cNvSpPr>
                <a:spLocks/>
              </p:cNvSpPr>
              <p:nvPr/>
            </p:nvSpPr>
            <p:spPr bwMode="auto">
              <a:xfrm>
                <a:off x="1268413" y="1004888"/>
                <a:ext cx="273050" cy="241300"/>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28" name="Freeform 16"/>
              <p:cNvSpPr>
                <a:spLocks/>
              </p:cNvSpPr>
              <p:nvPr/>
            </p:nvSpPr>
            <p:spPr bwMode="auto">
              <a:xfrm>
                <a:off x="1573213" y="1004888"/>
                <a:ext cx="101600" cy="236537"/>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29" name="Freeform 17"/>
              <p:cNvSpPr>
                <a:spLocks/>
              </p:cNvSpPr>
              <p:nvPr/>
            </p:nvSpPr>
            <p:spPr bwMode="auto">
              <a:xfrm>
                <a:off x="1690688"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30" name="Freeform 18"/>
              <p:cNvSpPr>
                <a:spLocks/>
              </p:cNvSpPr>
              <p:nvPr/>
            </p:nvSpPr>
            <p:spPr bwMode="auto">
              <a:xfrm>
                <a:off x="658813"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31" name="Freeform 19"/>
              <p:cNvSpPr>
                <a:spLocks/>
              </p:cNvSpPr>
              <p:nvPr/>
            </p:nvSpPr>
            <p:spPr bwMode="auto">
              <a:xfrm>
                <a:off x="760413" y="688975"/>
                <a:ext cx="319088" cy="239712"/>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32" name="Freeform 20"/>
              <p:cNvSpPr>
                <a:spLocks noEditPoints="1"/>
              </p:cNvSpPr>
              <p:nvPr/>
            </p:nvSpPr>
            <p:spPr bwMode="auto">
              <a:xfrm>
                <a:off x="1092201" y="685800"/>
                <a:ext cx="263525" cy="236537"/>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45" name="Freeform 21"/>
              <p:cNvSpPr>
                <a:spLocks/>
              </p:cNvSpPr>
              <p:nvPr/>
            </p:nvSpPr>
            <p:spPr bwMode="auto">
              <a:xfrm>
                <a:off x="1309688" y="688975"/>
                <a:ext cx="258763" cy="233362"/>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46" name="Freeform 22"/>
              <p:cNvSpPr>
                <a:spLocks noEditPoints="1"/>
              </p:cNvSpPr>
              <p:nvPr/>
            </p:nvSpPr>
            <p:spPr bwMode="auto">
              <a:xfrm>
                <a:off x="1558926" y="684213"/>
                <a:ext cx="260350" cy="244475"/>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grpSp>
      </p:grpSp>
    </p:spTree>
    <p:extLst>
      <p:ext uri="{BB962C8B-B14F-4D97-AF65-F5344CB8AC3E}">
        <p14:creationId xmlns:p14="http://schemas.microsoft.com/office/powerpoint/2010/main" val="1163136375"/>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Mayo Ending Slide">
    <p:spTree>
      <p:nvGrpSpPr>
        <p:cNvPr id="1" name=""/>
        <p:cNvGrpSpPr/>
        <p:nvPr/>
      </p:nvGrpSpPr>
      <p:grpSpPr>
        <a:xfrm>
          <a:off x="0" y="0"/>
          <a:ext cx="0" cy="0"/>
          <a:chOff x="0" y="0"/>
          <a:chExt cx="0" cy="0"/>
        </a:xfrm>
      </p:grpSpPr>
      <p:sp>
        <p:nvSpPr>
          <p:cNvPr id="2" name="Title 1"/>
          <p:cNvSpPr>
            <a:spLocks noGrp="1"/>
          </p:cNvSpPr>
          <p:nvPr>
            <p:ph type="title"/>
          </p:nvPr>
        </p:nvSpPr>
        <p:spPr>
          <a:xfrm>
            <a:off x="0" y="2733675"/>
            <a:ext cx="9144000" cy="1371600"/>
          </a:xfrm>
        </p:spPr>
        <p:txBody>
          <a:bodyPr anchor="ctr" anchorCtr="0"/>
          <a:lstStyle>
            <a:lvl1pPr algn="ctr">
              <a:defRPr/>
            </a:lvl1p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82E6173-C76E-4A9B-974F-2648945F33A6}" type="datetimeFigureOut">
              <a:rPr lang="en-US" smtClean="0"/>
              <a:pPr/>
              <a:t>9/25/2018</a:t>
            </a:fld>
            <a:endParaRPr lang="en-US"/>
          </a:p>
        </p:txBody>
      </p:sp>
      <p:sp>
        <p:nvSpPr>
          <p:cNvPr id="4" name="Footer Placeholder 3"/>
          <p:cNvSpPr>
            <a:spLocks noGrp="1"/>
          </p:cNvSpPr>
          <p:nvPr>
            <p:ph type="ftr" sz="quarter" idx="11"/>
          </p:nvPr>
        </p:nvSpPr>
        <p:spPr/>
        <p:txBody>
          <a:bodyPr/>
          <a:lstStyle/>
          <a:p>
            <a:endParaRPr lang="en-US">
              <a:solidFill>
                <a:srgbClr val="0046AD">
                  <a:lumMod val="40000"/>
                  <a:lumOff val="60000"/>
                </a:srgbClr>
              </a:solidFill>
            </a:endParaRPr>
          </a:p>
        </p:txBody>
      </p:sp>
      <p:sp>
        <p:nvSpPr>
          <p:cNvPr id="5" name="Slide Number Placeholder 4"/>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grpSp>
        <p:nvGrpSpPr>
          <p:cNvPr id="18" name="Group 17"/>
          <p:cNvGrpSpPr/>
          <p:nvPr/>
        </p:nvGrpSpPr>
        <p:grpSpPr>
          <a:xfrm>
            <a:off x="3940176" y="684214"/>
            <a:ext cx="1263650" cy="1376362"/>
            <a:chOff x="658813" y="684213"/>
            <a:chExt cx="1263650" cy="1376362"/>
          </a:xfrm>
          <a:solidFill>
            <a:srgbClr val="FFFFFF"/>
          </a:solidFill>
        </p:grpSpPr>
        <p:sp>
          <p:nvSpPr>
            <p:cNvPr id="19" name="Freeform 12"/>
            <p:cNvSpPr>
              <a:spLocks noEditPoints="1"/>
            </p:cNvSpPr>
            <p:nvPr/>
          </p:nvSpPr>
          <p:spPr bwMode="auto">
            <a:xfrm>
              <a:off x="849313" y="1354138"/>
              <a:ext cx="882650" cy="706437"/>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grpSp>
          <p:nvGrpSpPr>
            <p:cNvPr id="20" name="Group 19"/>
            <p:cNvGrpSpPr/>
            <p:nvPr userDrawn="1"/>
          </p:nvGrpSpPr>
          <p:grpSpPr>
            <a:xfrm>
              <a:off x="658813" y="684213"/>
              <a:ext cx="1263650" cy="561975"/>
              <a:chOff x="658813" y="684213"/>
              <a:chExt cx="1263650" cy="561975"/>
            </a:xfrm>
            <a:grpFill/>
          </p:grpSpPr>
          <p:sp>
            <p:nvSpPr>
              <p:cNvPr id="21" name="Freeform 13"/>
              <p:cNvSpPr>
                <a:spLocks/>
              </p:cNvSpPr>
              <p:nvPr/>
            </p:nvSpPr>
            <p:spPr bwMode="auto">
              <a:xfrm>
                <a:off x="917576" y="1004888"/>
                <a:ext cx="187325" cy="236537"/>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22" name="Freeform 14"/>
              <p:cNvSpPr>
                <a:spLocks noEditPoints="1"/>
              </p:cNvSpPr>
              <p:nvPr/>
            </p:nvSpPr>
            <p:spPr bwMode="auto">
              <a:xfrm>
                <a:off x="1127126" y="1004888"/>
                <a:ext cx="103188" cy="236537"/>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23" name="Freeform 15"/>
              <p:cNvSpPr>
                <a:spLocks/>
              </p:cNvSpPr>
              <p:nvPr/>
            </p:nvSpPr>
            <p:spPr bwMode="auto">
              <a:xfrm>
                <a:off x="1268413" y="1004888"/>
                <a:ext cx="273050" cy="241300"/>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24" name="Freeform 16"/>
              <p:cNvSpPr>
                <a:spLocks/>
              </p:cNvSpPr>
              <p:nvPr/>
            </p:nvSpPr>
            <p:spPr bwMode="auto">
              <a:xfrm>
                <a:off x="1573213" y="1004888"/>
                <a:ext cx="101600" cy="236537"/>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25" name="Freeform 17"/>
              <p:cNvSpPr>
                <a:spLocks/>
              </p:cNvSpPr>
              <p:nvPr/>
            </p:nvSpPr>
            <p:spPr bwMode="auto">
              <a:xfrm>
                <a:off x="1690688"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26" name="Freeform 18"/>
              <p:cNvSpPr>
                <a:spLocks/>
              </p:cNvSpPr>
              <p:nvPr/>
            </p:nvSpPr>
            <p:spPr bwMode="auto">
              <a:xfrm>
                <a:off x="658813"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27" name="Freeform 19"/>
              <p:cNvSpPr>
                <a:spLocks/>
              </p:cNvSpPr>
              <p:nvPr/>
            </p:nvSpPr>
            <p:spPr bwMode="auto">
              <a:xfrm>
                <a:off x="760413" y="688975"/>
                <a:ext cx="319088" cy="239712"/>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28" name="Freeform 20"/>
              <p:cNvSpPr>
                <a:spLocks noEditPoints="1"/>
              </p:cNvSpPr>
              <p:nvPr/>
            </p:nvSpPr>
            <p:spPr bwMode="auto">
              <a:xfrm>
                <a:off x="1092201" y="685800"/>
                <a:ext cx="263525" cy="236537"/>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29" name="Freeform 21"/>
              <p:cNvSpPr>
                <a:spLocks/>
              </p:cNvSpPr>
              <p:nvPr/>
            </p:nvSpPr>
            <p:spPr bwMode="auto">
              <a:xfrm>
                <a:off x="1309688" y="688975"/>
                <a:ext cx="258763" cy="233362"/>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30" name="Freeform 22"/>
              <p:cNvSpPr>
                <a:spLocks noEditPoints="1"/>
              </p:cNvSpPr>
              <p:nvPr/>
            </p:nvSpPr>
            <p:spPr bwMode="auto">
              <a:xfrm>
                <a:off x="1558926" y="684213"/>
                <a:ext cx="260350" cy="244475"/>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grpSp>
      </p:grpSp>
    </p:spTree>
    <p:extLst>
      <p:ext uri="{BB962C8B-B14F-4D97-AF65-F5344CB8AC3E}">
        <p14:creationId xmlns:p14="http://schemas.microsoft.com/office/powerpoint/2010/main" val="1031570095"/>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2E6173-C76E-4A9B-974F-2648945F33A6}" type="datetimeFigureOut">
              <a:rPr lang="en-US" smtClean="0"/>
              <a:pPr/>
              <a:t>9/25/2018</a:t>
            </a:fld>
            <a:endParaRPr lang="en-US"/>
          </a:p>
        </p:txBody>
      </p:sp>
      <p:sp>
        <p:nvSpPr>
          <p:cNvPr id="5" name="Footer Placeholder 4"/>
          <p:cNvSpPr>
            <a:spLocks noGrp="1"/>
          </p:cNvSpPr>
          <p:nvPr>
            <p:ph type="ftr" sz="quarter" idx="11"/>
          </p:nvPr>
        </p:nvSpPr>
        <p:spPr/>
        <p:txBody>
          <a:bodyPr/>
          <a:lstStyle/>
          <a:p>
            <a:endParaRPr lang="en-US">
              <a:solidFill>
                <a:srgbClr val="0046AD">
                  <a:lumMod val="40000"/>
                  <a:lumOff val="60000"/>
                </a:srgbClr>
              </a:solidFill>
            </a:endParaRPr>
          </a:p>
        </p:txBody>
      </p:sp>
      <p:sp>
        <p:nvSpPr>
          <p:cNvPr id="6" name="Slide Number Placeholder 5"/>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spTree>
    <p:extLst>
      <p:ext uri="{BB962C8B-B14F-4D97-AF65-F5344CB8AC3E}">
        <p14:creationId xmlns:p14="http://schemas.microsoft.com/office/powerpoint/2010/main" val="881256611"/>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61"/>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61"/>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2E6173-C76E-4A9B-974F-2648945F33A6}" type="datetimeFigureOut">
              <a:rPr lang="en-US" smtClean="0"/>
              <a:pPr/>
              <a:t>9/25/2018</a:t>
            </a:fld>
            <a:endParaRPr lang="en-US"/>
          </a:p>
        </p:txBody>
      </p:sp>
      <p:sp>
        <p:nvSpPr>
          <p:cNvPr id="5" name="Footer Placeholder 4"/>
          <p:cNvSpPr>
            <a:spLocks noGrp="1"/>
          </p:cNvSpPr>
          <p:nvPr>
            <p:ph type="ftr" sz="quarter" idx="11"/>
          </p:nvPr>
        </p:nvSpPr>
        <p:spPr/>
        <p:txBody>
          <a:bodyPr/>
          <a:lstStyle/>
          <a:p>
            <a:endParaRPr lang="en-US">
              <a:solidFill>
                <a:srgbClr val="0046AD">
                  <a:lumMod val="40000"/>
                  <a:lumOff val="60000"/>
                </a:srgbClr>
              </a:solidFill>
            </a:endParaRPr>
          </a:p>
        </p:txBody>
      </p:sp>
      <p:sp>
        <p:nvSpPr>
          <p:cNvPr id="6" name="Slide Number Placeholder 5"/>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spTree>
    <p:extLst>
      <p:ext uri="{BB962C8B-B14F-4D97-AF65-F5344CB8AC3E}">
        <p14:creationId xmlns:p14="http://schemas.microsoft.com/office/powerpoint/2010/main" val="405141269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7613710"/>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xStyles>
    <p:titleStyle>
      <a:lvl1pPr marL="26765" indent="-26765" algn="ctr" rtl="0" eaLnBrk="0" fontAlgn="base" hangingPunct="0">
        <a:spcBef>
          <a:spcPct val="0"/>
        </a:spcBef>
        <a:spcAft>
          <a:spcPct val="0"/>
        </a:spcAft>
        <a:defRPr sz="5900">
          <a:solidFill>
            <a:schemeClr val="tx1"/>
          </a:solidFill>
          <a:latin typeface="+mj-lt"/>
          <a:ea typeface="+mj-ea"/>
          <a:cs typeface="+mj-cs"/>
          <a:sym typeface="Gill Sans" charset="0"/>
        </a:defRPr>
      </a:lvl1pPr>
      <a:lvl2pPr marL="26765" indent="-26765" algn="ctr" rtl="0" eaLnBrk="0" fontAlgn="base" hangingPunct="0">
        <a:spcBef>
          <a:spcPct val="0"/>
        </a:spcBef>
        <a:spcAft>
          <a:spcPct val="0"/>
        </a:spcAft>
        <a:defRPr sz="5900">
          <a:solidFill>
            <a:schemeClr val="tx1"/>
          </a:solidFill>
          <a:latin typeface="Gill Sans" pitchFamily="-111" charset="0"/>
          <a:ea typeface="ヒラギノ角ゴ ProN W3" pitchFamily="-111" charset="-128"/>
          <a:cs typeface="ヒラギノ角ゴ ProN W3" pitchFamily="-111" charset="-128"/>
          <a:sym typeface="Gill Sans" charset="0"/>
        </a:defRPr>
      </a:lvl2pPr>
      <a:lvl3pPr marL="26765" indent="-26765" algn="ctr" rtl="0" eaLnBrk="0" fontAlgn="base" hangingPunct="0">
        <a:spcBef>
          <a:spcPct val="0"/>
        </a:spcBef>
        <a:spcAft>
          <a:spcPct val="0"/>
        </a:spcAft>
        <a:defRPr sz="5900">
          <a:solidFill>
            <a:schemeClr val="tx1"/>
          </a:solidFill>
          <a:latin typeface="Gill Sans" pitchFamily="-111" charset="0"/>
          <a:ea typeface="ヒラギノ角ゴ ProN W3" pitchFamily="-111" charset="-128"/>
          <a:cs typeface="ヒラギノ角ゴ ProN W3" pitchFamily="-111" charset="-128"/>
          <a:sym typeface="Gill Sans" charset="0"/>
        </a:defRPr>
      </a:lvl3pPr>
      <a:lvl4pPr marL="26765" indent="-26765" algn="ctr" rtl="0" eaLnBrk="0" fontAlgn="base" hangingPunct="0">
        <a:spcBef>
          <a:spcPct val="0"/>
        </a:spcBef>
        <a:spcAft>
          <a:spcPct val="0"/>
        </a:spcAft>
        <a:defRPr sz="5900">
          <a:solidFill>
            <a:schemeClr val="tx1"/>
          </a:solidFill>
          <a:latin typeface="Gill Sans" pitchFamily="-111" charset="0"/>
          <a:ea typeface="ヒラギノ角ゴ ProN W3" pitchFamily="-111" charset="-128"/>
          <a:cs typeface="ヒラギノ角ゴ ProN W3" pitchFamily="-111" charset="-128"/>
          <a:sym typeface="Gill Sans" charset="0"/>
        </a:defRPr>
      </a:lvl4pPr>
      <a:lvl5pPr marL="26765" indent="-26765" algn="ctr" rtl="0" eaLnBrk="0" fontAlgn="base" hangingPunct="0">
        <a:spcBef>
          <a:spcPct val="0"/>
        </a:spcBef>
        <a:spcAft>
          <a:spcPct val="0"/>
        </a:spcAft>
        <a:defRPr sz="5900">
          <a:solidFill>
            <a:schemeClr val="tx1"/>
          </a:solidFill>
          <a:latin typeface="Gill Sans" pitchFamily="-111" charset="0"/>
          <a:ea typeface="ヒラギノ角ゴ ProN W3" pitchFamily="-111" charset="-128"/>
          <a:cs typeface="ヒラギノ角ゴ ProN W3" pitchFamily="-111" charset="-128"/>
          <a:sym typeface="Gill Sans" charset="0"/>
        </a:defRPr>
      </a:lvl5pPr>
      <a:lvl6pPr marL="349056" algn="ctr" rtl="0" fontAlgn="base">
        <a:spcBef>
          <a:spcPct val="0"/>
        </a:spcBef>
        <a:spcAft>
          <a:spcPct val="0"/>
        </a:spcAft>
        <a:defRPr sz="5900">
          <a:solidFill>
            <a:schemeClr val="tx1"/>
          </a:solidFill>
          <a:latin typeface="Gill Sans" pitchFamily="-111" charset="0"/>
          <a:ea typeface="ヒラギノ角ゴ ProN W3" pitchFamily="-111" charset="-128"/>
          <a:cs typeface="ヒラギノ角ゴ ProN W3" pitchFamily="-111" charset="-128"/>
          <a:sym typeface="Gill Sans" pitchFamily="-111" charset="0"/>
        </a:defRPr>
      </a:lvl6pPr>
      <a:lvl7pPr marL="670235" algn="ctr" rtl="0" fontAlgn="base">
        <a:spcBef>
          <a:spcPct val="0"/>
        </a:spcBef>
        <a:spcAft>
          <a:spcPct val="0"/>
        </a:spcAft>
        <a:defRPr sz="5900">
          <a:solidFill>
            <a:schemeClr val="tx1"/>
          </a:solidFill>
          <a:latin typeface="Gill Sans" pitchFamily="-111" charset="0"/>
          <a:ea typeface="ヒラギノ角ゴ ProN W3" pitchFamily="-111" charset="-128"/>
          <a:cs typeface="ヒラギノ角ゴ ProN W3" pitchFamily="-111" charset="-128"/>
          <a:sym typeface="Gill Sans" pitchFamily="-111" charset="0"/>
        </a:defRPr>
      </a:lvl7pPr>
      <a:lvl8pPr marL="991411" algn="ctr" rtl="0" fontAlgn="base">
        <a:spcBef>
          <a:spcPct val="0"/>
        </a:spcBef>
        <a:spcAft>
          <a:spcPct val="0"/>
        </a:spcAft>
        <a:defRPr sz="5900">
          <a:solidFill>
            <a:schemeClr val="tx1"/>
          </a:solidFill>
          <a:latin typeface="Gill Sans" pitchFamily="-111" charset="0"/>
          <a:ea typeface="ヒラギノ角ゴ ProN W3" pitchFamily="-111" charset="-128"/>
          <a:cs typeface="ヒラギノ角ゴ ProN W3" pitchFamily="-111" charset="-128"/>
          <a:sym typeface="Gill Sans" pitchFamily="-111" charset="0"/>
        </a:defRPr>
      </a:lvl8pPr>
      <a:lvl9pPr marL="1312590" algn="ctr" rtl="0" fontAlgn="base">
        <a:spcBef>
          <a:spcPct val="0"/>
        </a:spcBef>
        <a:spcAft>
          <a:spcPct val="0"/>
        </a:spcAft>
        <a:defRPr sz="5900">
          <a:solidFill>
            <a:schemeClr val="tx1"/>
          </a:solidFill>
          <a:latin typeface="Gill Sans" pitchFamily="-111" charset="0"/>
          <a:ea typeface="ヒラギノ角ゴ ProN W3" pitchFamily="-111" charset="-128"/>
          <a:cs typeface="ヒラギノ角ゴ ProN W3" pitchFamily="-111" charset="-128"/>
          <a:sym typeface="Gill Sans" pitchFamily="-111" charset="0"/>
        </a:defRPr>
      </a:lvl9pPr>
    </p:titleStyle>
    <p:bodyStyle>
      <a:lvl1pPr marL="651315" indent="-400373" algn="l" rtl="0" eaLnBrk="0" fontAlgn="base" hangingPunct="0">
        <a:spcBef>
          <a:spcPts val="1687"/>
        </a:spcBef>
        <a:spcAft>
          <a:spcPct val="0"/>
        </a:spcAft>
        <a:buClr>
          <a:srgbClr val="FFFFFF"/>
        </a:buClr>
        <a:buSzPct val="171000"/>
        <a:buFont typeface="Gill Sans" charset="0"/>
        <a:buChar char="•"/>
        <a:defRPr sz="3000">
          <a:solidFill>
            <a:schemeClr val="tx1"/>
          </a:solidFill>
          <a:latin typeface="+mn-lt"/>
          <a:ea typeface="+mn-ea"/>
          <a:cs typeface="+mn-cs"/>
          <a:sym typeface="Gill Sans" charset="0"/>
        </a:defRPr>
      </a:lvl1pPr>
      <a:lvl2pPr marL="963580" indent="-400373" algn="l" rtl="0" eaLnBrk="0" fontAlgn="base" hangingPunct="0">
        <a:spcBef>
          <a:spcPts val="1687"/>
        </a:spcBef>
        <a:spcAft>
          <a:spcPct val="0"/>
        </a:spcAft>
        <a:buClr>
          <a:srgbClr val="FFFFFF"/>
        </a:buClr>
        <a:buSzPct val="171000"/>
        <a:buFont typeface="Gill Sans" charset="0"/>
        <a:buChar char="•"/>
        <a:defRPr sz="3000">
          <a:solidFill>
            <a:schemeClr val="tx1"/>
          </a:solidFill>
          <a:latin typeface="+mn-lt"/>
          <a:ea typeface="+mn-ea"/>
          <a:cs typeface="+mn-cs"/>
          <a:sym typeface="Gill Sans" charset="0"/>
        </a:defRPr>
      </a:lvl2pPr>
      <a:lvl3pPr marL="1275854" indent="-400373" algn="l" rtl="0" eaLnBrk="0" fontAlgn="base" hangingPunct="0">
        <a:spcBef>
          <a:spcPts val="1687"/>
        </a:spcBef>
        <a:spcAft>
          <a:spcPct val="0"/>
        </a:spcAft>
        <a:buClr>
          <a:srgbClr val="FFFFFF"/>
        </a:buClr>
        <a:buSzPct val="171000"/>
        <a:buFont typeface="Gill Sans" charset="0"/>
        <a:buChar char="•"/>
        <a:defRPr sz="3000">
          <a:solidFill>
            <a:schemeClr val="tx1"/>
          </a:solidFill>
          <a:latin typeface="+mn-lt"/>
          <a:ea typeface="+mn-ea"/>
          <a:cs typeface="+mn-cs"/>
          <a:sym typeface="Gill Sans" charset="0"/>
        </a:defRPr>
      </a:lvl3pPr>
      <a:lvl4pPr marL="1588126" indent="-400373" algn="l" rtl="0" eaLnBrk="0" fontAlgn="base" hangingPunct="0">
        <a:spcBef>
          <a:spcPts val="1687"/>
        </a:spcBef>
        <a:spcAft>
          <a:spcPct val="0"/>
        </a:spcAft>
        <a:buClr>
          <a:srgbClr val="FFFFFF"/>
        </a:buClr>
        <a:buSzPct val="171000"/>
        <a:buFont typeface="Gill Sans" charset="0"/>
        <a:buChar char="•"/>
        <a:defRPr sz="3000">
          <a:solidFill>
            <a:schemeClr val="tx1"/>
          </a:solidFill>
          <a:latin typeface="+mn-lt"/>
          <a:ea typeface="+mn-ea"/>
          <a:cs typeface="+mn-cs"/>
          <a:sym typeface="Gill Sans" charset="0"/>
        </a:defRPr>
      </a:lvl4pPr>
      <a:lvl5pPr marL="1900403" indent="-400373" algn="l" rtl="0" eaLnBrk="0" fontAlgn="base" hangingPunct="0">
        <a:spcBef>
          <a:spcPts val="1687"/>
        </a:spcBef>
        <a:spcAft>
          <a:spcPct val="0"/>
        </a:spcAft>
        <a:buClr>
          <a:srgbClr val="FFFFFF"/>
        </a:buClr>
        <a:buSzPct val="171000"/>
        <a:buFont typeface="Gill Sans" charset="0"/>
        <a:buChar char="•"/>
        <a:defRPr sz="3000">
          <a:solidFill>
            <a:schemeClr val="tx1"/>
          </a:solidFill>
          <a:latin typeface="+mn-lt"/>
          <a:ea typeface="+mn-ea"/>
          <a:cs typeface="+mn-cs"/>
          <a:sym typeface="Gill Sans" charset="0"/>
        </a:defRPr>
      </a:lvl5pPr>
      <a:lvl6pPr marL="2222595" indent="-401469" algn="l" rtl="0" fontAlgn="base">
        <a:spcBef>
          <a:spcPts val="1687"/>
        </a:spcBef>
        <a:spcAft>
          <a:spcPct val="0"/>
        </a:spcAft>
        <a:buClr>
          <a:srgbClr val="FFFFFF"/>
        </a:buClr>
        <a:buSzPct val="171000"/>
        <a:buFont typeface="Gill Sans" pitchFamily="-111" charset="0"/>
        <a:buChar char="•"/>
        <a:defRPr sz="3000">
          <a:solidFill>
            <a:schemeClr val="tx1"/>
          </a:solidFill>
          <a:latin typeface="+mn-lt"/>
          <a:ea typeface="+mn-ea"/>
          <a:cs typeface="+mn-cs"/>
          <a:sym typeface="Gill Sans" pitchFamily="-111" charset="0"/>
        </a:defRPr>
      </a:lvl6pPr>
      <a:lvl7pPr marL="2543774" indent="-401469" algn="l" rtl="0" fontAlgn="base">
        <a:spcBef>
          <a:spcPts val="1687"/>
        </a:spcBef>
        <a:spcAft>
          <a:spcPct val="0"/>
        </a:spcAft>
        <a:buClr>
          <a:srgbClr val="FFFFFF"/>
        </a:buClr>
        <a:buSzPct val="171000"/>
        <a:buFont typeface="Gill Sans" pitchFamily="-111" charset="0"/>
        <a:buChar char="•"/>
        <a:defRPr sz="3000">
          <a:solidFill>
            <a:schemeClr val="tx1"/>
          </a:solidFill>
          <a:latin typeface="+mn-lt"/>
          <a:ea typeface="+mn-ea"/>
          <a:cs typeface="+mn-cs"/>
          <a:sym typeface="Gill Sans" pitchFamily="-111" charset="0"/>
        </a:defRPr>
      </a:lvl7pPr>
      <a:lvl8pPr marL="2864948" indent="-401469" algn="l" rtl="0" fontAlgn="base">
        <a:spcBef>
          <a:spcPts val="1687"/>
        </a:spcBef>
        <a:spcAft>
          <a:spcPct val="0"/>
        </a:spcAft>
        <a:buClr>
          <a:srgbClr val="FFFFFF"/>
        </a:buClr>
        <a:buSzPct val="171000"/>
        <a:buFont typeface="Gill Sans" pitchFamily="-111" charset="0"/>
        <a:buChar char="•"/>
        <a:defRPr sz="3000">
          <a:solidFill>
            <a:schemeClr val="tx1"/>
          </a:solidFill>
          <a:latin typeface="+mn-lt"/>
          <a:ea typeface="+mn-ea"/>
          <a:cs typeface="+mn-cs"/>
          <a:sym typeface="Gill Sans" pitchFamily="-111" charset="0"/>
        </a:defRPr>
      </a:lvl8pPr>
      <a:lvl9pPr marL="3186130" indent="-401469" algn="l" rtl="0" fontAlgn="base">
        <a:spcBef>
          <a:spcPts val="1687"/>
        </a:spcBef>
        <a:spcAft>
          <a:spcPct val="0"/>
        </a:spcAft>
        <a:buClr>
          <a:srgbClr val="FFFFFF"/>
        </a:buClr>
        <a:buSzPct val="171000"/>
        <a:buFont typeface="Gill Sans" pitchFamily="-111" charset="0"/>
        <a:buChar char="•"/>
        <a:defRPr sz="3000">
          <a:solidFill>
            <a:schemeClr val="tx1"/>
          </a:solidFill>
          <a:latin typeface="+mn-lt"/>
          <a:ea typeface="+mn-ea"/>
          <a:cs typeface="+mn-cs"/>
          <a:sym typeface="Gill Sans" pitchFamily="-111" charset="0"/>
        </a:defRPr>
      </a:lvl9pPr>
    </p:bodyStyle>
    <p:otherStyle>
      <a:defPPr>
        <a:defRPr lang="en-US"/>
      </a:defPPr>
      <a:lvl1pPr marL="0" algn="l" defTabSz="321175" rtl="0" eaLnBrk="1" latinLnBrk="0" hangingPunct="1">
        <a:defRPr sz="1300" kern="1200">
          <a:solidFill>
            <a:schemeClr val="tx1"/>
          </a:solidFill>
          <a:latin typeface="+mn-lt"/>
          <a:ea typeface="+mn-ea"/>
          <a:cs typeface="+mn-cs"/>
        </a:defRPr>
      </a:lvl1pPr>
      <a:lvl2pPr marL="321175" algn="l" defTabSz="321175" rtl="0" eaLnBrk="1" latinLnBrk="0" hangingPunct="1">
        <a:defRPr sz="1300" kern="1200">
          <a:solidFill>
            <a:schemeClr val="tx1"/>
          </a:solidFill>
          <a:latin typeface="+mn-lt"/>
          <a:ea typeface="+mn-ea"/>
          <a:cs typeface="+mn-cs"/>
        </a:defRPr>
      </a:lvl2pPr>
      <a:lvl3pPr marL="642354" algn="l" defTabSz="321175" rtl="0" eaLnBrk="1" latinLnBrk="0" hangingPunct="1">
        <a:defRPr sz="1300" kern="1200">
          <a:solidFill>
            <a:schemeClr val="tx1"/>
          </a:solidFill>
          <a:latin typeface="+mn-lt"/>
          <a:ea typeface="+mn-ea"/>
          <a:cs typeface="+mn-cs"/>
        </a:defRPr>
      </a:lvl3pPr>
      <a:lvl4pPr marL="963530" algn="l" defTabSz="321175" rtl="0" eaLnBrk="1" latinLnBrk="0" hangingPunct="1">
        <a:defRPr sz="1300" kern="1200">
          <a:solidFill>
            <a:schemeClr val="tx1"/>
          </a:solidFill>
          <a:latin typeface="+mn-lt"/>
          <a:ea typeface="+mn-ea"/>
          <a:cs typeface="+mn-cs"/>
        </a:defRPr>
      </a:lvl4pPr>
      <a:lvl5pPr marL="1284710" algn="l" defTabSz="321175" rtl="0" eaLnBrk="1" latinLnBrk="0" hangingPunct="1">
        <a:defRPr sz="1300" kern="1200">
          <a:solidFill>
            <a:schemeClr val="tx1"/>
          </a:solidFill>
          <a:latin typeface="+mn-lt"/>
          <a:ea typeface="+mn-ea"/>
          <a:cs typeface="+mn-cs"/>
        </a:defRPr>
      </a:lvl5pPr>
      <a:lvl6pPr marL="1605888" algn="l" defTabSz="321175" rtl="0" eaLnBrk="1" latinLnBrk="0" hangingPunct="1">
        <a:defRPr sz="1300" kern="1200">
          <a:solidFill>
            <a:schemeClr val="tx1"/>
          </a:solidFill>
          <a:latin typeface="+mn-lt"/>
          <a:ea typeface="+mn-ea"/>
          <a:cs typeface="+mn-cs"/>
        </a:defRPr>
      </a:lvl6pPr>
      <a:lvl7pPr marL="1927066" algn="l" defTabSz="321175" rtl="0" eaLnBrk="1" latinLnBrk="0" hangingPunct="1">
        <a:defRPr sz="1300" kern="1200">
          <a:solidFill>
            <a:schemeClr val="tx1"/>
          </a:solidFill>
          <a:latin typeface="+mn-lt"/>
          <a:ea typeface="+mn-ea"/>
          <a:cs typeface="+mn-cs"/>
        </a:defRPr>
      </a:lvl7pPr>
      <a:lvl8pPr marL="2248246" algn="l" defTabSz="321175" rtl="0" eaLnBrk="1" latinLnBrk="0" hangingPunct="1">
        <a:defRPr sz="1300" kern="1200">
          <a:solidFill>
            <a:schemeClr val="tx1"/>
          </a:solidFill>
          <a:latin typeface="+mn-lt"/>
          <a:ea typeface="+mn-ea"/>
          <a:cs typeface="+mn-cs"/>
        </a:defRPr>
      </a:lvl8pPr>
      <a:lvl9pPr marL="2569423" algn="l" defTabSz="321175" rtl="0" eaLnBrk="1" latinLnBrk="0" hangingPunct="1">
        <a:defRPr sz="13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8369" y="0"/>
            <a:ext cx="7827264" cy="1371600"/>
          </a:xfrm>
          <a:prstGeom prst="rect">
            <a:avLst/>
          </a:prstGeom>
        </p:spPr>
        <p:txBody>
          <a:bodyPr vert="horz" lIns="0" tIns="45666" rIns="0" bIns="45666" rtlCol="0" anchor="b" anchorCtr="0">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58369" y="1371600"/>
            <a:ext cx="7827264" cy="4800600"/>
          </a:xfrm>
          <a:prstGeom prst="rect">
            <a:avLst/>
          </a:prstGeom>
        </p:spPr>
        <p:txBody>
          <a:bodyPr vert="horz" lIns="0" tIns="228328" rIns="0" bIns="45666"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8485632" y="6528816"/>
            <a:ext cx="658368" cy="109728"/>
          </a:xfrm>
          <a:prstGeom prst="rect">
            <a:avLst/>
          </a:prstGeom>
        </p:spPr>
        <p:txBody>
          <a:bodyPr vert="horz" lIns="91331" tIns="0" rIns="91331" bIns="0" rtlCol="0" anchor="ctr"/>
          <a:lstStyle>
            <a:lvl1pPr algn="r">
              <a:defRPr sz="700" b="0" i="0">
                <a:solidFill>
                  <a:srgbClr val="A4989A"/>
                </a:solidFill>
                <a:latin typeface="Helvetica Neue Light"/>
                <a:cs typeface="Helvetica Neue Light"/>
              </a:defRPr>
            </a:lvl1pPr>
          </a:lstStyle>
          <a:p>
            <a:pPr defTabSz="913321"/>
            <a:fld id="{782E6173-C76E-4A9B-974F-2648945F33A6}" type="datetimeFigureOut">
              <a:rPr lang="en-US" smtClean="0"/>
              <a:pPr defTabSz="913321"/>
              <a:t>9/25/2018</a:t>
            </a:fld>
            <a:endParaRPr lang="en-US" dirty="0"/>
          </a:p>
        </p:txBody>
      </p:sp>
      <p:sp>
        <p:nvSpPr>
          <p:cNvPr id="5" name="Footer Placeholder 4"/>
          <p:cNvSpPr>
            <a:spLocks noGrp="1"/>
          </p:cNvSpPr>
          <p:nvPr>
            <p:ph type="ftr" sz="quarter" idx="3"/>
          </p:nvPr>
        </p:nvSpPr>
        <p:spPr>
          <a:xfrm>
            <a:off x="1984248" y="6172200"/>
            <a:ext cx="6510528" cy="457200"/>
          </a:xfrm>
          <a:prstGeom prst="rect">
            <a:avLst/>
          </a:prstGeom>
        </p:spPr>
        <p:txBody>
          <a:bodyPr vert="horz" lIns="0" tIns="45666" rIns="0" bIns="0" rtlCol="0" anchor="t" anchorCtr="0"/>
          <a:lstStyle>
            <a:lvl1pPr algn="r">
              <a:lnSpc>
                <a:spcPct val="90000"/>
              </a:lnSpc>
              <a:defRPr sz="1400">
                <a:solidFill>
                  <a:schemeClr val="bg2">
                    <a:lumMod val="40000"/>
                    <a:lumOff val="60000"/>
                  </a:schemeClr>
                </a:solidFill>
              </a:defRPr>
            </a:lvl1pPr>
          </a:lstStyle>
          <a:p>
            <a:pPr defTabSz="913321"/>
            <a:endParaRPr lang="en-US" dirty="0">
              <a:solidFill>
                <a:srgbClr val="0046AD">
                  <a:lumMod val="40000"/>
                  <a:lumOff val="60000"/>
                </a:srgbClr>
              </a:solidFill>
            </a:endParaRPr>
          </a:p>
        </p:txBody>
      </p:sp>
      <p:sp>
        <p:nvSpPr>
          <p:cNvPr id="6" name="Slide Number Placeholder 5"/>
          <p:cNvSpPr>
            <a:spLocks noGrp="1"/>
          </p:cNvSpPr>
          <p:nvPr>
            <p:ph type="sldNum" sz="quarter" idx="4"/>
          </p:nvPr>
        </p:nvSpPr>
        <p:spPr>
          <a:xfrm>
            <a:off x="8485632" y="6931152"/>
            <a:ext cx="658368" cy="109728"/>
          </a:xfrm>
          <a:prstGeom prst="rect">
            <a:avLst/>
          </a:prstGeom>
        </p:spPr>
        <p:txBody>
          <a:bodyPr vert="horz" lIns="91331" tIns="45666" rIns="91331" bIns="45666" rtlCol="0" anchor="ctr"/>
          <a:lstStyle>
            <a:lvl1pPr algn="r">
              <a:defRPr sz="1200">
                <a:solidFill>
                  <a:schemeClr val="bg2">
                    <a:lumMod val="60000"/>
                    <a:lumOff val="40000"/>
                  </a:schemeClr>
                </a:solidFill>
              </a:defRPr>
            </a:lvl1pPr>
          </a:lstStyle>
          <a:p>
            <a:pPr defTabSz="913321"/>
            <a:fld id="{0A2933E7-78F5-43F7-931E-F79EC810BB82}" type="slidenum">
              <a:rPr lang="en-US" smtClean="0">
                <a:solidFill>
                  <a:srgbClr val="0046AD">
                    <a:lumMod val="60000"/>
                    <a:lumOff val="40000"/>
                  </a:srgbClr>
                </a:solidFill>
              </a:rPr>
              <a:pPr defTabSz="913321"/>
              <a:t>‹#›</a:t>
            </a:fld>
            <a:endParaRPr lang="en-US">
              <a:solidFill>
                <a:srgbClr val="0046AD">
                  <a:lumMod val="60000"/>
                  <a:lumOff val="40000"/>
                </a:srgbClr>
              </a:solidFill>
            </a:endParaRPr>
          </a:p>
        </p:txBody>
      </p:sp>
      <p:sp>
        <p:nvSpPr>
          <p:cNvPr id="7" name="TextBox 6"/>
          <p:cNvSpPr txBox="1"/>
          <p:nvPr/>
        </p:nvSpPr>
        <p:spPr>
          <a:xfrm>
            <a:off x="7010400" y="6657968"/>
            <a:ext cx="2133600" cy="200055"/>
          </a:xfrm>
          <a:prstGeom prst="rect">
            <a:avLst/>
          </a:prstGeom>
        </p:spPr>
        <p:txBody>
          <a:bodyPr vert="horz" lIns="91331" tIns="45666" rIns="91331" bIns="45666" rtlCol="0" anchor="ctr">
            <a:noAutofit/>
          </a:bodyPr>
          <a:lstStyle>
            <a:defPPr>
              <a:defRPr lang="en-US"/>
            </a:defPPr>
            <a:lvl1pPr algn="r">
              <a:defRPr sz="1200">
                <a:solidFill>
                  <a:schemeClr val="tx1">
                    <a:tint val="75000"/>
                  </a:schemeClr>
                </a:solidFill>
              </a:defRPr>
            </a:lvl1pPr>
          </a:lstStyle>
          <a:p>
            <a:pPr defTabSz="913321"/>
            <a:r>
              <a:rPr lang="en-US" sz="700" dirty="0" smtClean="0">
                <a:solidFill>
                  <a:srgbClr val="A4989A"/>
                </a:solidFill>
                <a:latin typeface="Helvetica Neue Light"/>
                <a:cs typeface="Helvetica Neue Light"/>
              </a:rPr>
              <a:t>©2014 MFMER  |  slide-</a:t>
            </a:r>
            <a:fld id="{D445C29B-035B-48ED-941F-A66A11A8A322}" type="slidenum">
              <a:rPr lang="en-US" sz="700" smtClean="0">
                <a:solidFill>
                  <a:srgbClr val="A4989A"/>
                </a:solidFill>
                <a:latin typeface="Helvetica Neue Light"/>
                <a:cs typeface="Helvetica Neue Light"/>
              </a:rPr>
              <a:pPr defTabSz="913321"/>
              <a:t>‹#›</a:t>
            </a:fld>
            <a:endParaRPr lang="en-US" sz="700" dirty="0" smtClean="0">
              <a:solidFill>
                <a:srgbClr val="A4989A"/>
              </a:solidFill>
              <a:latin typeface="Helvetica Neue Light"/>
              <a:cs typeface="Helvetica Neue Light"/>
            </a:endParaRPr>
          </a:p>
        </p:txBody>
      </p:sp>
    </p:spTree>
    <p:extLst>
      <p:ext uri="{BB962C8B-B14F-4D97-AF65-F5344CB8AC3E}">
        <p14:creationId xmlns:p14="http://schemas.microsoft.com/office/powerpoint/2010/main" val="1457853009"/>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timing>
    <p:tnLst>
      <p:par>
        <p:cTn id="1" dur="indefinite" restart="never" nodeType="tmRoot"/>
      </p:par>
    </p:tnLst>
  </p:timing>
  <p:txStyles>
    <p:titleStyle>
      <a:lvl1pPr algn="l" defTabSz="913321" rtl="0" eaLnBrk="1" latinLnBrk="0" hangingPunct="1">
        <a:lnSpc>
          <a:spcPct val="90000"/>
        </a:lnSpc>
        <a:spcBef>
          <a:spcPct val="0"/>
        </a:spcBef>
        <a:buNone/>
        <a:defRPr sz="3200" kern="1200">
          <a:solidFill>
            <a:srgbClr val="00925D"/>
          </a:solidFill>
          <a:latin typeface="Arial"/>
          <a:ea typeface="+mj-ea"/>
          <a:cs typeface="Arial"/>
        </a:defRPr>
      </a:lvl1pPr>
    </p:titleStyle>
    <p:bodyStyle>
      <a:lvl1pPr marL="228328" indent="-228328" algn="l" defTabSz="913321" rtl="0" eaLnBrk="1" latinLnBrk="0" hangingPunct="1">
        <a:lnSpc>
          <a:spcPct val="90000"/>
        </a:lnSpc>
        <a:spcBef>
          <a:spcPts val="1500"/>
        </a:spcBef>
        <a:buClr>
          <a:srgbClr val="DAA15E"/>
        </a:buClr>
        <a:buFont typeface="Arial" pitchFamily="34" charset="0"/>
        <a:buChar char="•"/>
        <a:defRPr sz="2800" b="0" i="0" kern="1200">
          <a:solidFill>
            <a:srgbClr val="A4989A"/>
          </a:solidFill>
          <a:latin typeface="Arial"/>
          <a:ea typeface="+mn-ea"/>
          <a:cs typeface="Arial"/>
        </a:defRPr>
      </a:lvl1pPr>
      <a:lvl2pPr marL="691334" indent="-234674" algn="l" defTabSz="913321" rtl="0" eaLnBrk="1" latinLnBrk="0" hangingPunct="1">
        <a:lnSpc>
          <a:spcPct val="90000"/>
        </a:lnSpc>
        <a:spcBef>
          <a:spcPts val="600"/>
        </a:spcBef>
        <a:buClr>
          <a:srgbClr val="A7CDB8"/>
        </a:buClr>
        <a:buFont typeface="Arial" pitchFamily="34" charset="0"/>
        <a:buChar char="•"/>
        <a:defRPr sz="2800" b="0" i="0" kern="1200">
          <a:solidFill>
            <a:srgbClr val="A4989A"/>
          </a:solidFill>
          <a:latin typeface="Arial"/>
          <a:ea typeface="+mn-ea"/>
          <a:cs typeface="Arial"/>
        </a:defRPr>
      </a:lvl2pPr>
      <a:lvl3pPr marL="1141651" indent="-228328" algn="l" defTabSz="913321" rtl="0" eaLnBrk="1" latinLnBrk="0" hangingPunct="1">
        <a:lnSpc>
          <a:spcPct val="90000"/>
        </a:lnSpc>
        <a:spcBef>
          <a:spcPts val="600"/>
        </a:spcBef>
        <a:buClr>
          <a:srgbClr val="A7CDB8"/>
        </a:buClr>
        <a:buFont typeface="Arial" pitchFamily="34" charset="0"/>
        <a:buChar char="•"/>
        <a:defRPr sz="2800" b="0" i="0" kern="1200">
          <a:solidFill>
            <a:srgbClr val="A4989A"/>
          </a:solidFill>
          <a:latin typeface="Arial"/>
          <a:ea typeface="+mn-ea"/>
          <a:cs typeface="Arial"/>
        </a:defRPr>
      </a:lvl3pPr>
      <a:lvl4pPr marL="1598315" indent="-228328" algn="l" defTabSz="913321" rtl="0" eaLnBrk="1" latinLnBrk="0" hangingPunct="1">
        <a:lnSpc>
          <a:spcPct val="90000"/>
        </a:lnSpc>
        <a:spcBef>
          <a:spcPts val="600"/>
        </a:spcBef>
        <a:buClr>
          <a:srgbClr val="A7CDB8"/>
        </a:buClr>
        <a:buFont typeface="Arial" pitchFamily="34" charset="0"/>
        <a:buChar char="•"/>
        <a:defRPr sz="2800" b="0" i="0" kern="1200">
          <a:solidFill>
            <a:srgbClr val="A4989A"/>
          </a:solidFill>
          <a:latin typeface="Arial"/>
          <a:ea typeface="+mn-ea"/>
          <a:cs typeface="Arial"/>
        </a:defRPr>
      </a:lvl4pPr>
      <a:lvl5pPr marL="2054985" indent="-228328" algn="l" defTabSz="913321" rtl="0" eaLnBrk="1" latinLnBrk="0" hangingPunct="1">
        <a:lnSpc>
          <a:spcPct val="90000"/>
        </a:lnSpc>
        <a:spcBef>
          <a:spcPts val="600"/>
        </a:spcBef>
        <a:buClr>
          <a:srgbClr val="A7CDB8"/>
        </a:buClr>
        <a:buFont typeface="Arial" pitchFamily="34" charset="0"/>
        <a:buChar char="•"/>
        <a:defRPr sz="2800" b="0" i="0" kern="1200">
          <a:solidFill>
            <a:srgbClr val="A4989A"/>
          </a:solidFill>
          <a:latin typeface="Arial"/>
          <a:ea typeface="+mn-ea"/>
          <a:cs typeface="Arial"/>
        </a:defRPr>
      </a:lvl5pPr>
      <a:lvl6pPr marL="2511645" indent="-228328" algn="l" defTabSz="91332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8304" indent="-228328" algn="l" defTabSz="91332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4970" indent="-228328" algn="l" defTabSz="91332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1625" indent="-228328" algn="l" defTabSz="913321"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321" rtl="0" eaLnBrk="1" latinLnBrk="0" hangingPunct="1">
        <a:defRPr sz="1800" kern="1200">
          <a:solidFill>
            <a:schemeClr val="tx1"/>
          </a:solidFill>
          <a:latin typeface="+mn-lt"/>
          <a:ea typeface="+mn-ea"/>
          <a:cs typeface="+mn-cs"/>
        </a:defRPr>
      </a:lvl1pPr>
      <a:lvl2pPr marL="456656" algn="l" defTabSz="913321" rtl="0" eaLnBrk="1" latinLnBrk="0" hangingPunct="1">
        <a:defRPr sz="1800" kern="1200">
          <a:solidFill>
            <a:schemeClr val="tx1"/>
          </a:solidFill>
          <a:latin typeface="+mn-lt"/>
          <a:ea typeface="+mn-ea"/>
          <a:cs typeface="+mn-cs"/>
        </a:defRPr>
      </a:lvl2pPr>
      <a:lvl3pPr marL="913321" algn="l" defTabSz="913321" rtl="0" eaLnBrk="1" latinLnBrk="0" hangingPunct="1">
        <a:defRPr sz="1800" kern="1200">
          <a:solidFill>
            <a:schemeClr val="tx1"/>
          </a:solidFill>
          <a:latin typeface="+mn-lt"/>
          <a:ea typeface="+mn-ea"/>
          <a:cs typeface="+mn-cs"/>
        </a:defRPr>
      </a:lvl3pPr>
      <a:lvl4pPr marL="1369990" algn="l" defTabSz="913321" rtl="0" eaLnBrk="1" latinLnBrk="0" hangingPunct="1">
        <a:defRPr sz="1800" kern="1200">
          <a:solidFill>
            <a:schemeClr val="tx1"/>
          </a:solidFill>
          <a:latin typeface="+mn-lt"/>
          <a:ea typeface="+mn-ea"/>
          <a:cs typeface="+mn-cs"/>
        </a:defRPr>
      </a:lvl4pPr>
      <a:lvl5pPr marL="1826650" algn="l" defTabSz="913321" rtl="0" eaLnBrk="1" latinLnBrk="0" hangingPunct="1">
        <a:defRPr sz="1800" kern="1200">
          <a:solidFill>
            <a:schemeClr val="tx1"/>
          </a:solidFill>
          <a:latin typeface="+mn-lt"/>
          <a:ea typeface="+mn-ea"/>
          <a:cs typeface="+mn-cs"/>
        </a:defRPr>
      </a:lvl5pPr>
      <a:lvl6pPr marL="2283309" algn="l" defTabSz="913321" rtl="0" eaLnBrk="1" latinLnBrk="0" hangingPunct="1">
        <a:defRPr sz="1800" kern="1200">
          <a:solidFill>
            <a:schemeClr val="tx1"/>
          </a:solidFill>
          <a:latin typeface="+mn-lt"/>
          <a:ea typeface="+mn-ea"/>
          <a:cs typeface="+mn-cs"/>
        </a:defRPr>
      </a:lvl6pPr>
      <a:lvl7pPr marL="2739976" algn="l" defTabSz="913321" rtl="0" eaLnBrk="1" latinLnBrk="0" hangingPunct="1">
        <a:defRPr sz="1800" kern="1200">
          <a:solidFill>
            <a:schemeClr val="tx1"/>
          </a:solidFill>
          <a:latin typeface="+mn-lt"/>
          <a:ea typeface="+mn-ea"/>
          <a:cs typeface="+mn-cs"/>
        </a:defRPr>
      </a:lvl7pPr>
      <a:lvl8pPr marL="3196634" algn="l" defTabSz="913321" rtl="0" eaLnBrk="1" latinLnBrk="0" hangingPunct="1">
        <a:defRPr sz="1800" kern="1200">
          <a:solidFill>
            <a:schemeClr val="tx1"/>
          </a:solidFill>
          <a:latin typeface="+mn-lt"/>
          <a:ea typeface="+mn-ea"/>
          <a:cs typeface="+mn-cs"/>
        </a:defRPr>
      </a:lvl8pPr>
      <a:lvl9pPr marL="3653299" algn="l" defTabSz="913321"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jpeg"/><Relationship Id="rId7" Type="http://schemas.openxmlformats.org/officeDocument/2006/relationships/image" Target="../media/image32.jpeg"/><Relationship Id="rId12" Type="http://schemas.openxmlformats.org/officeDocument/2006/relationships/image" Target="../media/image37.jp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1.jpeg"/><Relationship Id="rId11" Type="http://schemas.openxmlformats.org/officeDocument/2006/relationships/image" Target="../media/image36.jpg"/><Relationship Id="rId5" Type="http://schemas.openxmlformats.org/officeDocument/2006/relationships/image" Target="../media/image30.jpg"/><Relationship Id="rId10" Type="http://schemas.openxmlformats.org/officeDocument/2006/relationships/image" Target="../media/image35.jpeg"/><Relationship Id="rId4" Type="http://schemas.openxmlformats.org/officeDocument/2006/relationships/image" Target="../media/image29.jpeg"/><Relationship Id="rId9" Type="http://schemas.openxmlformats.org/officeDocument/2006/relationships/image" Target="../media/image34.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microsoft.com/office/2007/relationships/hdphoto" Target="../media/hdphoto1.wdp"/></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idx="4294967295"/>
          </p:nvPr>
        </p:nvSpPr>
        <p:spPr>
          <a:xfrm>
            <a:off x="768350" y="-3000374"/>
            <a:ext cx="8375650" cy="6054725"/>
          </a:xfrm>
        </p:spPr>
        <p:txBody>
          <a:bodyPr/>
          <a:lstStyle/>
          <a:p>
            <a:r>
              <a:rPr lang="en-US" b="1" dirty="0" smtClean="0">
                <a:solidFill>
                  <a:srgbClr val="DFAC78"/>
                </a:solidFill>
                <a:ea typeface="Calibri"/>
              </a:rPr>
              <a:t>Fitting Care:</a:t>
            </a:r>
            <a:r>
              <a:rPr lang="en-US" b="1" dirty="0">
                <a:solidFill>
                  <a:srgbClr val="FF6600"/>
                </a:solidFill>
                <a:ea typeface="Calibri"/>
              </a:rPr>
              <a:t/>
            </a:r>
            <a:br>
              <a:rPr lang="en-US" b="1" dirty="0">
                <a:solidFill>
                  <a:srgbClr val="FF6600"/>
                </a:solidFill>
                <a:ea typeface="Calibri"/>
              </a:rPr>
            </a:br>
            <a:r>
              <a:rPr lang="en-US" sz="2800" dirty="0" smtClean="0"/>
              <a:t>Setting up our time together</a:t>
            </a:r>
            <a:endParaRPr lang="en-US" altLang="en-US" sz="1600" dirty="0">
              <a:solidFill>
                <a:srgbClr val="18824C"/>
              </a:solidFill>
            </a:endParaRPr>
          </a:p>
        </p:txBody>
      </p:sp>
      <p:pic>
        <p:nvPicPr>
          <p:cNvPr id="4103" name="Picture 8" descr="KER Word Mark Full.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329878"/>
            <a:ext cx="1884361" cy="660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4"/>
          <p:cNvGrpSpPr/>
          <p:nvPr/>
        </p:nvGrpSpPr>
        <p:grpSpPr>
          <a:xfrm>
            <a:off x="728793" y="3200400"/>
            <a:ext cx="5186233" cy="1907739"/>
            <a:chOff x="728792" y="3991605"/>
            <a:chExt cx="5186233" cy="1907739"/>
          </a:xfrm>
        </p:grpSpPr>
        <p:sp>
          <p:nvSpPr>
            <p:cNvPr id="4099" name="Rectangle 2"/>
            <p:cNvSpPr>
              <a:spLocks/>
            </p:cNvSpPr>
            <p:nvPr/>
          </p:nvSpPr>
          <p:spPr bwMode="auto">
            <a:xfrm>
              <a:off x="762000" y="3991605"/>
              <a:ext cx="51530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0" tIns="0" rIns="0" bIns="0" anchor="ctr">
              <a:spAutoFit/>
            </a:bodyPr>
            <a:lstStyle>
              <a:lvl1pPr algn="ctr" eaLnBrk="0" hangingPunct="0">
                <a:defRPr sz="2500">
                  <a:solidFill>
                    <a:schemeClr val="tx1"/>
                  </a:solidFill>
                  <a:latin typeface="Arial" pitchFamily="34" charset="0"/>
                  <a:ea typeface="ヒラギノ角ゴ ProN W3" charset="-128"/>
                  <a:sym typeface="Arial" pitchFamily="34" charset="0"/>
                </a:defRPr>
              </a:lvl1pPr>
              <a:lvl2pPr marL="742950" indent="-285750" algn="ctr" eaLnBrk="0" hangingPunct="0">
                <a:defRPr sz="2500">
                  <a:solidFill>
                    <a:schemeClr val="tx1"/>
                  </a:solidFill>
                  <a:latin typeface="Arial" pitchFamily="34" charset="0"/>
                  <a:ea typeface="ヒラギノ角ゴ ProN W3" charset="-128"/>
                  <a:sym typeface="Arial" pitchFamily="34" charset="0"/>
                </a:defRPr>
              </a:lvl2pPr>
              <a:lvl3pPr marL="1143000" indent="-228600" algn="ctr" eaLnBrk="0" hangingPunct="0">
                <a:defRPr sz="2500">
                  <a:solidFill>
                    <a:schemeClr val="tx1"/>
                  </a:solidFill>
                  <a:latin typeface="Arial" pitchFamily="34" charset="0"/>
                  <a:ea typeface="ヒラギノ角ゴ ProN W3" charset="-128"/>
                  <a:sym typeface="Arial" pitchFamily="34" charset="0"/>
                </a:defRPr>
              </a:lvl3pPr>
              <a:lvl4pPr marL="1600200" indent="-228600" algn="ctr" eaLnBrk="0" hangingPunct="0">
                <a:defRPr sz="2500">
                  <a:solidFill>
                    <a:schemeClr val="tx1"/>
                  </a:solidFill>
                  <a:latin typeface="Arial" pitchFamily="34" charset="0"/>
                  <a:ea typeface="ヒラギノ角ゴ ProN W3" charset="-128"/>
                  <a:sym typeface="Arial" pitchFamily="34" charset="0"/>
                </a:defRPr>
              </a:lvl4pPr>
              <a:lvl5pPr marL="2057400" indent="-228600" algn="ctr" eaLnBrk="0" hangingPunct="0">
                <a:defRPr sz="2500">
                  <a:solidFill>
                    <a:schemeClr val="tx1"/>
                  </a:solidFill>
                  <a:latin typeface="Arial" pitchFamily="34" charset="0"/>
                  <a:ea typeface="ヒラギノ角ゴ ProN W3" charset="-128"/>
                  <a:sym typeface="Arial" pitchFamily="34" charset="0"/>
                </a:defRPr>
              </a:lvl5pPr>
              <a:lvl6pPr marL="2514600" indent="-228600" algn="ctr" defTabSz="912813" eaLnBrk="0" fontAlgn="base" hangingPunct="0">
                <a:spcBef>
                  <a:spcPct val="0"/>
                </a:spcBef>
                <a:spcAft>
                  <a:spcPct val="0"/>
                </a:spcAft>
                <a:defRPr sz="2500">
                  <a:solidFill>
                    <a:schemeClr val="tx1"/>
                  </a:solidFill>
                  <a:latin typeface="Arial" pitchFamily="34" charset="0"/>
                  <a:ea typeface="ヒラギノ角ゴ ProN W3" charset="-128"/>
                  <a:sym typeface="Arial" pitchFamily="34" charset="0"/>
                </a:defRPr>
              </a:lvl6pPr>
              <a:lvl7pPr marL="2971800" indent="-228600" algn="ctr" defTabSz="912813" eaLnBrk="0" fontAlgn="base" hangingPunct="0">
                <a:spcBef>
                  <a:spcPct val="0"/>
                </a:spcBef>
                <a:spcAft>
                  <a:spcPct val="0"/>
                </a:spcAft>
                <a:defRPr sz="2500">
                  <a:solidFill>
                    <a:schemeClr val="tx1"/>
                  </a:solidFill>
                  <a:latin typeface="Arial" pitchFamily="34" charset="0"/>
                  <a:ea typeface="ヒラギノ角ゴ ProN W3" charset="-128"/>
                  <a:sym typeface="Arial" pitchFamily="34" charset="0"/>
                </a:defRPr>
              </a:lvl7pPr>
              <a:lvl8pPr marL="3429000" indent="-228600" algn="ctr" defTabSz="912813" eaLnBrk="0" fontAlgn="base" hangingPunct="0">
                <a:spcBef>
                  <a:spcPct val="0"/>
                </a:spcBef>
                <a:spcAft>
                  <a:spcPct val="0"/>
                </a:spcAft>
                <a:defRPr sz="2500">
                  <a:solidFill>
                    <a:schemeClr val="tx1"/>
                  </a:solidFill>
                  <a:latin typeface="Arial" pitchFamily="34" charset="0"/>
                  <a:ea typeface="ヒラギノ角ゴ ProN W3" charset="-128"/>
                  <a:sym typeface="Arial" pitchFamily="34" charset="0"/>
                </a:defRPr>
              </a:lvl8pPr>
              <a:lvl9pPr marL="3886200" indent="-228600" algn="ctr" defTabSz="912813" eaLnBrk="0" fontAlgn="base" hangingPunct="0">
                <a:spcBef>
                  <a:spcPct val="0"/>
                </a:spcBef>
                <a:spcAft>
                  <a:spcPct val="0"/>
                </a:spcAft>
                <a:defRPr sz="2500">
                  <a:solidFill>
                    <a:schemeClr val="tx1"/>
                  </a:solidFill>
                  <a:latin typeface="Arial" pitchFamily="34" charset="0"/>
                  <a:ea typeface="ヒラギノ角ゴ ProN W3" charset="-128"/>
                  <a:sym typeface="Arial" pitchFamily="34" charset="0"/>
                </a:defRPr>
              </a:lvl9pPr>
            </a:lstStyle>
            <a:p>
              <a:pPr algn="l" defTabSz="911739" eaLnBrk="1" fontAlgn="base" hangingPunct="1">
                <a:spcBef>
                  <a:spcPct val="0"/>
                </a:spcBef>
                <a:spcAft>
                  <a:spcPct val="0"/>
                </a:spcAft>
              </a:pPr>
              <a:r>
                <a:rPr lang="en-US" altLang="en-US" sz="1700" dirty="0">
                  <a:solidFill>
                    <a:prstClr val="white"/>
                  </a:solidFill>
                  <a:cs typeface="Arial" pitchFamily="34" charset="0"/>
                </a:rPr>
                <a:t>Kasey R. Boehmer, </a:t>
              </a:r>
              <a:r>
                <a:rPr lang="en-US" altLang="en-US" sz="1700" dirty="0" smtClean="0">
                  <a:solidFill>
                    <a:prstClr val="white"/>
                  </a:solidFill>
                  <a:cs typeface="Arial" pitchFamily="34" charset="0"/>
                </a:rPr>
                <a:t>PhD, MPH</a:t>
              </a:r>
            </a:p>
          </p:txBody>
        </p:sp>
        <p:sp>
          <p:nvSpPr>
            <p:cNvPr id="4" name="Rectangle 3"/>
            <p:cNvSpPr/>
            <p:nvPr/>
          </p:nvSpPr>
          <p:spPr>
            <a:xfrm>
              <a:off x="728792" y="4699015"/>
              <a:ext cx="4953000" cy="1200329"/>
            </a:xfrm>
            <a:prstGeom prst="rect">
              <a:avLst/>
            </a:prstGeom>
          </p:spPr>
          <p:txBody>
            <a:bodyPr wrap="square">
              <a:spAutoFit/>
            </a:bodyPr>
            <a:lstStyle/>
            <a:p>
              <a:pPr defTabSz="911739" fontAlgn="base">
                <a:spcBef>
                  <a:spcPct val="0"/>
                </a:spcBef>
                <a:spcAft>
                  <a:spcPct val="0"/>
                </a:spcAft>
              </a:pPr>
              <a:r>
                <a:rPr lang="en-US" altLang="en-US" dirty="0">
                  <a:solidFill>
                    <a:srgbClr val="95888A"/>
                  </a:solidFill>
                  <a:cs typeface="Arial" pitchFamily="34" charset="0"/>
                </a:rPr>
                <a:t>KER </a:t>
              </a:r>
              <a:r>
                <a:rPr lang="en-US" altLang="en-US" dirty="0" smtClean="0">
                  <a:solidFill>
                    <a:srgbClr val="95888A"/>
                  </a:solidFill>
                  <a:cs typeface="Arial" pitchFamily="34" charset="0"/>
                </a:rPr>
                <a:t>UNIT</a:t>
              </a:r>
            </a:p>
            <a:p>
              <a:pPr defTabSz="911739" fontAlgn="base">
                <a:spcBef>
                  <a:spcPct val="0"/>
                </a:spcBef>
                <a:spcAft>
                  <a:spcPct val="0"/>
                </a:spcAft>
              </a:pPr>
              <a:r>
                <a:rPr lang="en-US" altLang="en-US" dirty="0" smtClean="0">
                  <a:solidFill>
                    <a:srgbClr val="95888A"/>
                  </a:solidFill>
                  <a:cs typeface="Arial" pitchFamily="34" charset="0"/>
                </a:rPr>
                <a:t>Late Stage Translational Research</a:t>
              </a:r>
              <a:endParaRPr lang="en-US" altLang="en-US" dirty="0">
                <a:solidFill>
                  <a:srgbClr val="95888A"/>
                </a:solidFill>
                <a:cs typeface="Arial" pitchFamily="34" charset="0"/>
              </a:endParaRPr>
            </a:p>
            <a:p>
              <a:pPr defTabSz="911739" fontAlgn="base">
                <a:spcBef>
                  <a:spcPct val="0"/>
                </a:spcBef>
                <a:spcAft>
                  <a:spcPct val="0"/>
                </a:spcAft>
              </a:pPr>
              <a:r>
                <a:rPr lang="en-US" altLang="en-US" dirty="0">
                  <a:solidFill>
                    <a:srgbClr val="95888A"/>
                  </a:solidFill>
                  <a:cs typeface="Arial" pitchFamily="34" charset="0"/>
                </a:rPr>
                <a:t>Center for Clinical and Translational Sciences</a:t>
              </a:r>
            </a:p>
            <a:p>
              <a:pPr defTabSz="911739" fontAlgn="base">
                <a:spcBef>
                  <a:spcPct val="0"/>
                </a:spcBef>
                <a:spcAft>
                  <a:spcPct val="0"/>
                </a:spcAft>
              </a:pPr>
              <a:r>
                <a:rPr lang="en-US" altLang="en-US" dirty="0">
                  <a:solidFill>
                    <a:srgbClr val="95888A"/>
                  </a:solidFill>
                  <a:cs typeface="Arial" pitchFamily="34" charset="0"/>
                </a:rPr>
                <a:t>Mayo </a:t>
              </a:r>
              <a:r>
                <a:rPr lang="en-US" altLang="en-US" dirty="0" smtClean="0">
                  <a:solidFill>
                    <a:srgbClr val="95888A"/>
                  </a:solidFill>
                  <a:cs typeface="Arial" pitchFamily="34" charset="0"/>
                </a:rPr>
                <a:t>Clinic</a:t>
              </a:r>
            </a:p>
          </p:txBody>
        </p:sp>
      </p:grpSp>
      <p:grpSp>
        <p:nvGrpSpPr>
          <p:cNvPr id="10" name="Group 9"/>
          <p:cNvGrpSpPr/>
          <p:nvPr/>
        </p:nvGrpSpPr>
        <p:grpSpPr>
          <a:xfrm>
            <a:off x="685802" y="5108139"/>
            <a:ext cx="3278452" cy="1216462"/>
            <a:chOff x="685800" y="5068669"/>
            <a:chExt cx="3278452" cy="1216462"/>
          </a:xfrm>
        </p:grpSpPr>
        <p:sp>
          <p:nvSpPr>
            <p:cNvPr id="4101" name="Rectangle 2"/>
            <p:cNvSpPr>
              <a:spLocks/>
            </p:cNvSpPr>
            <p:nvPr/>
          </p:nvSpPr>
          <p:spPr bwMode="auto">
            <a:xfrm>
              <a:off x="1072896" y="5553497"/>
              <a:ext cx="2891356" cy="281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lgn="ctr" eaLnBrk="0" hangingPunct="0">
                <a:defRPr sz="2500">
                  <a:solidFill>
                    <a:schemeClr val="tx1"/>
                  </a:solidFill>
                  <a:latin typeface="Arial" pitchFamily="34" charset="0"/>
                  <a:ea typeface="ヒラギノ角ゴ ProN W3" charset="-128"/>
                  <a:sym typeface="Arial" pitchFamily="34" charset="0"/>
                </a:defRPr>
              </a:lvl1pPr>
              <a:lvl2pPr marL="742950" indent="-285750" algn="ctr" eaLnBrk="0" hangingPunct="0">
                <a:defRPr sz="2500">
                  <a:solidFill>
                    <a:schemeClr val="tx1"/>
                  </a:solidFill>
                  <a:latin typeface="Arial" pitchFamily="34" charset="0"/>
                  <a:ea typeface="ヒラギノ角ゴ ProN W3" charset="-128"/>
                  <a:sym typeface="Arial" pitchFamily="34" charset="0"/>
                </a:defRPr>
              </a:lvl2pPr>
              <a:lvl3pPr marL="1143000" indent="-228600" algn="ctr" eaLnBrk="0" hangingPunct="0">
                <a:defRPr sz="2500">
                  <a:solidFill>
                    <a:schemeClr val="tx1"/>
                  </a:solidFill>
                  <a:latin typeface="Arial" pitchFamily="34" charset="0"/>
                  <a:ea typeface="ヒラギノ角ゴ ProN W3" charset="-128"/>
                  <a:sym typeface="Arial" pitchFamily="34" charset="0"/>
                </a:defRPr>
              </a:lvl3pPr>
              <a:lvl4pPr marL="1600200" indent="-228600" algn="ctr" eaLnBrk="0" hangingPunct="0">
                <a:defRPr sz="2500">
                  <a:solidFill>
                    <a:schemeClr val="tx1"/>
                  </a:solidFill>
                  <a:latin typeface="Arial" pitchFamily="34" charset="0"/>
                  <a:ea typeface="ヒラギノ角ゴ ProN W3" charset="-128"/>
                  <a:sym typeface="Arial" pitchFamily="34" charset="0"/>
                </a:defRPr>
              </a:lvl4pPr>
              <a:lvl5pPr marL="2057400" indent="-228600" algn="ctr" eaLnBrk="0" hangingPunct="0">
                <a:defRPr sz="2500">
                  <a:solidFill>
                    <a:schemeClr val="tx1"/>
                  </a:solidFill>
                  <a:latin typeface="Arial" pitchFamily="34" charset="0"/>
                  <a:ea typeface="ヒラギノ角ゴ ProN W3" charset="-128"/>
                  <a:sym typeface="Arial" pitchFamily="34" charset="0"/>
                </a:defRPr>
              </a:lvl5pPr>
              <a:lvl6pPr marL="2514600" indent="-228600" algn="ctr" defTabSz="912813" eaLnBrk="0" fontAlgn="base" hangingPunct="0">
                <a:spcBef>
                  <a:spcPct val="0"/>
                </a:spcBef>
                <a:spcAft>
                  <a:spcPct val="0"/>
                </a:spcAft>
                <a:defRPr sz="2500">
                  <a:solidFill>
                    <a:schemeClr val="tx1"/>
                  </a:solidFill>
                  <a:latin typeface="Arial" pitchFamily="34" charset="0"/>
                  <a:ea typeface="ヒラギノ角ゴ ProN W3" charset="-128"/>
                  <a:sym typeface="Arial" pitchFamily="34" charset="0"/>
                </a:defRPr>
              </a:lvl6pPr>
              <a:lvl7pPr marL="2971800" indent="-228600" algn="ctr" defTabSz="912813" eaLnBrk="0" fontAlgn="base" hangingPunct="0">
                <a:spcBef>
                  <a:spcPct val="0"/>
                </a:spcBef>
                <a:spcAft>
                  <a:spcPct val="0"/>
                </a:spcAft>
                <a:defRPr sz="2500">
                  <a:solidFill>
                    <a:schemeClr val="tx1"/>
                  </a:solidFill>
                  <a:latin typeface="Arial" pitchFamily="34" charset="0"/>
                  <a:ea typeface="ヒラギノ角ゴ ProN W3" charset="-128"/>
                  <a:sym typeface="Arial" pitchFamily="34" charset="0"/>
                </a:defRPr>
              </a:lvl7pPr>
              <a:lvl8pPr marL="3429000" indent="-228600" algn="ctr" defTabSz="912813" eaLnBrk="0" fontAlgn="base" hangingPunct="0">
                <a:spcBef>
                  <a:spcPct val="0"/>
                </a:spcBef>
                <a:spcAft>
                  <a:spcPct val="0"/>
                </a:spcAft>
                <a:defRPr sz="2500">
                  <a:solidFill>
                    <a:schemeClr val="tx1"/>
                  </a:solidFill>
                  <a:latin typeface="Arial" pitchFamily="34" charset="0"/>
                  <a:ea typeface="ヒラギノ角ゴ ProN W3" charset="-128"/>
                  <a:sym typeface="Arial" pitchFamily="34" charset="0"/>
                </a:defRPr>
              </a:lvl8pPr>
              <a:lvl9pPr marL="3886200" indent="-228600" algn="ctr" defTabSz="912813" eaLnBrk="0" fontAlgn="base" hangingPunct="0">
                <a:spcBef>
                  <a:spcPct val="0"/>
                </a:spcBef>
                <a:spcAft>
                  <a:spcPct val="0"/>
                </a:spcAft>
                <a:defRPr sz="2500">
                  <a:solidFill>
                    <a:schemeClr val="tx1"/>
                  </a:solidFill>
                  <a:latin typeface="Arial" pitchFamily="34" charset="0"/>
                  <a:ea typeface="ヒラギノ角ゴ ProN W3" charset="-128"/>
                  <a:sym typeface="Arial" pitchFamily="34" charset="0"/>
                </a:defRPr>
              </a:lvl9pPr>
            </a:lstStyle>
            <a:p>
              <a:pPr algn="l" defTabSz="911739" eaLnBrk="1" fontAlgn="base" hangingPunct="1">
                <a:spcBef>
                  <a:spcPct val="0"/>
                </a:spcBef>
                <a:spcAft>
                  <a:spcPct val="0"/>
                </a:spcAft>
              </a:pPr>
              <a:r>
                <a:rPr lang="en-US" altLang="en-US" sz="1800" i="1" dirty="0">
                  <a:solidFill>
                    <a:srgbClr val="95888A"/>
                  </a:solidFill>
                  <a:latin typeface="Arial"/>
                  <a:cs typeface="Arial"/>
                  <a:sym typeface="Helvetica Neue Light" charset="0"/>
                </a:rPr>
                <a:t>Boehmer.kasey@mayo.edu</a:t>
              </a:r>
              <a:endParaRPr lang="en-US" altLang="en-US" sz="1400" i="1" dirty="0">
                <a:solidFill>
                  <a:srgbClr val="95888A"/>
                </a:solidFill>
                <a:latin typeface="Arial"/>
                <a:cs typeface="Arial"/>
                <a:sym typeface="Helvetica Neue Light" charset="0"/>
              </a:endParaRPr>
            </a:p>
          </p:txBody>
        </p:sp>
        <p:pic>
          <p:nvPicPr>
            <p:cNvPr id="4102"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2000" y="5516494"/>
              <a:ext cx="310896" cy="316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Picture 4" descr="Why join a professional nursing organization? : Nursing201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7267" y="5980331"/>
              <a:ext cx="304800" cy="3048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2"/>
            <p:cNvSpPr>
              <a:spLocks/>
            </p:cNvSpPr>
            <p:nvPr/>
          </p:nvSpPr>
          <p:spPr bwMode="auto">
            <a:xfrm>
              <a:off x="1082067" y="5978167"/>
              <a:ext cx="1304068" cy="281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lgn="ctr" eaLnBrk="0" hangingPunct="0">
                <a:defRPr sz="2500">
                  <a:solidFill>
                    <a:schemeClr val="tx1"/>
                  </a:solidFill>
                  <a:latin typeface="Arial" pitchFamily="34" charset="0"/>
                  <a:ea typeface="ヒラギノ角ゴ ProN W3" charset="-128"/>
                  <a:sym typeface="Arial" pitchFamily="34" charset="0"/>
                </a:defRPr>
              </a:lvl1pPr>
              <a:lvl2pPr marL="742950" indent="-285750" algn="ctr" eaLnBrk="0" hangingPunct="0">
                <a:defRPr sz="2500">
                  <a:solidFill>
                    <a:schemeClr val="tx1"/>
                  </a:solidFill>
                  <a:latin typeface="Arial" pitchFamily="34" charset="0"/>
                  <a:ea typeface="ヒラギノ角ゴ ProN W3" charset="-128"/>
                  <a:sym typeface="Arial" pitchFamily="34" charset="0"/>
                </a:defRPr>
              </a:lvl2pPr>
              <a:lvl3pPr marL="1143000" indent="-228600" algn="ctr" eaLnBrk="0" hangingPunct="0">
                <a:defRPr sz="2500">
                  <a:solidFill>
                    <a:schemeClr val="tx1"/>
                  </a:solidFill>
                  <a:latin typeface="Arial" pitchFamily="34" charset="0"/>
                  <a:ea typeface="ヒラギノ角ゴ ProN W3" charset="-128"/>
                  <a:sym typeface="Arial" pitchFamily="34" charset="0"/>
                </a:defRPr>
              </a:lvl3pPr>
              <a:lvl4pPr marL="1600200" indent="-228600" algn="ctr" eaLnBrk="0" hangingPunct="0">
                <a:defRPr sz="2500">
                  <a:solidFill>
                    <a:schemeClr val="tx1"/>
                  </a:solidFill>
                  <a:latin typeface="Arial" pitchFamily="34" charset="0"/>
                  <a:ea typeface="ヒラギノ角ゴ ProN W3" charset="-128"/>
                  <a:sym typeface="Arial" pitchFamily="34" charset="0"/>
                </a:defRPr>
              </a:lvl4pPr>
              <a:lvl5pPr marL="2057400" indent="-228600" algn="ctr" eaLnBrk="0" hangingPunct="0">
                <a:defRPr sz="2500">
                  <a:solidFill>
                    <a:schemeClr val="tx1"/>
                  </a:solidFill>
                  <a:latin typeface="Arial" pitchFamily="34" charset="0"/>
                  <a:ea typeface="ヒラギノ角ゴ ProN W3" charset="-128"/>
                  <a:sym typeface="Arial" pitchFamily="34" charset="0"/>
                </a:defRPr>
              </a:lvl5pPr>
              <a:lvl6pPr marL="2514600" indent="-228600" algn="ctr" defTabSz="912813" eaLnBrk="0" fontAlgn="base" hangingPunct="0">
                <a:spcBef>
                  <a:spcPct val="0"/>
                </a:spcBef>
                <a:spcAft>
                  <a:spcPct val="0"/>
                </a:spcAft>
                <a:defRPr sz="2500">
                  <a:solidFill>
                    <a:schemeClr val="tx1"/>
                  </a:solidFill>
                  <a:latin typeface="Arial" pitchFamily="34" charset="0"/>
                  <a:ea typeface="ヒラギノ角ゴ ProN W3" charset="-128"/>
                  <a:sym typeface="Arial" pitchFamily="34" charset="0"/>
                </a:defRPr>
              </a:lvl6pPr>
              <a:lvl7pPr marL="2971800" indent="-228600" algn="ctr" defTabSz="912813" eaLnBrk="0" fontAlgn="base" hangingPunct="0">
                <a:spcBef>
                  <a:spcPct val="0"/>
                </a:spcBef>
                <a:spcAft>
                  <a:spcPct val="0"/>
                </a:spcAft>
                <a:defRPr sz="2500">
                  <a:solidFill>
                    <a:schemeClr val="tx1"/>
                  </a:solidFill>
                  <a:latin typeface="Arial" pitchFamily="34" charset="0"/>
                  <a:ea typeface="ヒラギノ角ゴ ProN W3" charset="-128"/>
                  <a:sym typeface="Arial" pitchFamily="34" charset="0"/>
                </a:defRPr>
              </a:lvl7pPr>
              <a:lvl8pPr marL="3429000" indent="-228600" algn="ctr" defTabSz="912813" eaLnBrk="0" fontAlgn="base" hangingPunct="0">
                <a:spcBef>
                  <a:spcPct val="0"/>
                </a:spcBef>
                <a:spcAft>
                  <a:spcPct val="0"/>
                </a:spcAft>
                <a:defRPr sz="2500">
                  <a:solidFill>
                    <a:schemeClr val="tx1"/>
                  </a:solidFill>
                  <a:latin typeface="Arial" pitchFamily="34" charset="0"/>
                  <a:ea typeface="ヒラギノ角ゴ ProN W3" charset="-128"/>
                  <a:sym typeface="Arial" pitchFamily="34" charset="0"/>
                </a:defRPr>
              </a:lvl8pPr>
              <a:lvl9pPr marL="3886200" indent="-228600" algn="ctr" defTabSz="912813" eaLnBrk="0" fontAlgn="base" hangingPunct="0">
                <a:spcBef>
                  <a:spcPct val="0"/>
                </a:spcBef>
                <a:spcAft>
                  <a:spcPct val="0"/>
                </a:spcAft>
                <a:defRPr sz="2500">
                  <a:solidFill>
                    <a:schemeClr val="tx1"/>
                  </a:solidFill>
                  <a:latin typeface="Arial" pitchFamily="34" charset="0"/>
                  <a:ea typeface="ヒラギノ角ゴ ProN W3" charset="-128"/>
                  <a:sym typeface="Arial" pitchFamily="34" charset="0"/>
                </a:defRPr>
              </a:lvl9pPr>
            </a:lstStyle>
            <a:p>
              <a:pPr algn="l" defTabSz="911739" eaLnBrk="1" fontAlgn="base" hangingPunct="1">
                <a:spcBef>
                  <a:spcPct val="0"/>
                </a:spcBef>
                <a:spcAft>
                  <a:spcPct val="0"/>
                </a:spcAft>
              </a:pPr>
              <a:r>
                <a:rPr lang="en-US" altLang="en-US" sz="1400" i="1" dirty="0">
                  <a:solidFill>
                    <a:srgbClr val="95888A"/>
                  </a:solidFill>
                  <a:latin typeface="Arial"/>
                  <a:cs typeface="Arial"/>
                  <a:sym typeface="Helvetica Neue Light" charset="0"/>
                </a:rPr>
                <a:t>@</a:t>
              </a:r>
              <a:r>
                <a:rPr lang="en-US" altLang="en-US" sz="1800" i="1" dirty="0" err="1">
                  <a:solidFill>
                    <a:srgbClr val="95888A"/>
                  </a:solidFill>
                  <a:latin typeface="Arial"/>
                  <a:cs typeface="Arial"/>
                  <a:sym typeface="Helvetica Neue Light" charset="0"/>
                </a:rPr>
                <a:t>krboehmer</a:t>
              </a:r>
              <a:endParaRPr lang="en-US" altLang="en-US" sz="1400" i="1" dirty="0">
                <a:solidFill>
                  <a:srgbClr val="95888A"/>
                </a:solidFill>
                <a:latin typeface="Arial"/>
                <a:cs typeface="Arial"/>
                <a:sym typeface="Helvetica Neue Light" charset="0"/>
              </a:endParaRPr>
            </a:p>
          </p:txBody>
        </p:sp>
        <p:sp>
          <p:nvSpPr>
            <p:cNvPr id="6" name="Rectangle 5"/>
            <p:cNvSpPr/>
            <p:nvPr/>
          </p:nvSpPr>
          <p:spPr>
            <a:xfrm>
              <a:off x="685800" y="5068669"/>
              <a:ext cx="184731" cy="307777"/>
            </a:xfrm>
            <a:prstGeom prst="rect">
              <a:avLst/>
            </a:prstGeom>
          </p:spPr>
          <p:txBody>
            <a:bodyPr wrap="none">
              <a:spAutoFit/>
            </a:bodyPr>
            <a:lstStyle/>
            <a:p>
              <a:pPr defTabSz="913321"/>
              <a:endParaRPr lang="en-US" altLang="en-US" sz="1400" dirty="0">
                <a:solidFill>
                  <a:srgbClr val="DFAC78"/>
                </a:solidFill>
                <a:cs typeface="Arial" pitchFamily="34" charset="0"/>
              </a:endParaRPr>
            </a:p>
          </p:txBody>
        </p:sp>
      </p:grpSp>
      <p:grpSp>
        <p:nvGrpSpPr>
          <p:cNvPr id="31" name="Group 30"/>
          <p:cNvGrpSpPr/>
          <p:nvPr/>
        </p:nvGrpSpPr>
        <p:grpSpPr>
          <a:xfrm>
            <a:off x="373442" y="304800"/>
            <a:ext cx="769559" cy="838200"/>
            <a:chOff x="658813" y="684213"/>
            <a:chExt cx="1263650" cy="1376362"/>
          </a:xfrm>
          <a:solidFill>
            <a:srgbClr val="FFFFFF"/>
          </a:solidFill>
        </p:grpSpPr>
        <p:sp>
          <p:nvSpPr>
            <p:cNvPr id="32" name="Freeform 12"/>
            <p:cNvSpPr>
              <a:spLocks noEditPoints="1"/>
            </p:cNvSpPr>
            <p:nvPr/>
          </p:nvSpPr>
          <p:spPr bwMode="auto">
            <a:xfrm>
              <a:off x="849313" y="1354138"/>
              <a:ext cx="882650" cy="706437"/>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grpSp>
          <p:nvGrpSpPr>
            <p:cNvPr id="33" name="Group 32"/>
            <p:cNvGrpSpPr/>
            <p:nvPr userDrawn="1"/>
          </p:nvGrpSpPr>
          <p:grpSpPr>
            <a:xfrm>
              <a:off x="658813" y="684213"/>
              <a:ext cx="1263650" cy="561975"/>
              <a:chOff x="658813" y="684213"/>
              <a:chExt cx="1263650" cy="561975"/>
            </a:xfrm>
            <a:grpFill/>
          </p:grpSpPr>
          <p:sp>
            <p:nvSpPr>
              <p:cNvPr id="34" name="Freeform 13"/>
              <p:cNvSpPr>
                <a:spLocks/>
              </p:cNvSpPr>
              <p:nvPr/>
            </p:nvSpPr>
            <p:spPr bwMode="auto">
              <a:xfrm>
                <a:off x="917576" y="1004888"/>
                <a:ext cx="187325" cy="236537"/>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35" name="Freeform 14"/>
              <p:cNvSpPr>
                <a:spLocks noEditPoints="1"/>
              </p:cNvSpPr>
              <p:nvPr/>
            </p:nvSpPr>
            <p:spPr bwMode="auto">
              <a:xfrm>
                <a:off x="1127126" y="1004888"/>
                <a:ext cx="103188" cy="236537"/>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36" name="Freeform 15"/>
              <p:cNvSpPr>
                <a:spLocks/>
              </p:cNvSpPr>
              <p:nvPr/>
            </p:nvSpPr>
            <p:spPr bwMode="auto">
              <a:xfrm>
                <a:off x="1268413" y="1004888"/>
                <a:ext cx="273050" cy="241300"/>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37" name="Freeform 16"/>
              <p:cNvSpPr>
                <a:spLocks/>
              </p:cNvSpPr>
              <p:nvPr/>
            </p:nvSpPr>
            <p:spPr bwMode="auto">
              <a:xfrm>
                <a:off x="1573213" y="1004888"/>
                <a:ext cx="101600" cy="236537"/>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38" name="Freeform 17"/>
              <p:cNvSpPr>
                <a:spLocks/>
              </p:cNvSpPr>
              <p:nvPr/>
            </p:nvSpPr>
            <p:spPr bwMode="auto">
              <a:xfrm>
                <a:off x="1690688"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39" name="Freeform 18"/>
              <p:cNvSpPr>
                <a:spLocks/>
              </p:cNvSpPr>
              <p:nvPr/>
            </p:nvSpPr>
            <p:spPr bwMode="auto">
              <a:xfrm>
                <a:off x="658813"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40" name="Freeform 19"/>
              <p:cNvSpPr>
                <a:spLocks/>
              </p:cNvSpPr>
              <p:nvPr/>
            </p:nvSpPr>
            <p:spPr bwMode="auto">
              <a:xfrm>
                <a:off x="760413" y="688975"/>
                <a:ext cx="319088" cy="239712"/>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41" name="Freeform 20"/>
              <p:cNvSpPr>
                <a:spLocks noEditPoints="1"/>
              </p:cNvSpPr>
              <p:nvPr/>
            </p:nvSpPr>
            <p:spPr bwMode="auto">
              <a:xfrm>
                <a:off x="1092201" y="685800"/>
                <a:ext cx="263525" cy="236537"/>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42" name="Freeform 21"/>
              <p:cNvSpPr>
                <a:spLocks/>
              </p:cNvSpPr>
              <p:nvPr/>
            </p:nvSpPr>
            <p:spPr bwMode="auto">
              <a:xfrm>
                <a:off x="1309688" y="688975"/>
                <a:ext cx="258763" cy="233362"/>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sp>
            <p:nvSpPr>
              <p:cNvPr id="43" name="Freeform 22"/>
              <p:cNvSpPr>
                <a:spLocks noEditPoints="1"/>
              </p:cNvSpPr>
              <p:nvPr/>
            </p:nvSpPr>
            <p:spPr bwMode="auto">
              <a:xfrm>
                <a:off x="1558926" y="684213"/>
                <a:ext cx="260350" cy="244475"/>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321"/>
                <a:endParaRPr lang="en-US" dirty="0">
                  <a:solidFill>
                    <a:prstClr val="white"/>
                  </a:solidFill>
                </a:endParaRPr>
              </a:p>
            </p:txBody>
          </p:sp>
        </p:grpSp>
      </p:grpSp>
      <p:pic>
        <p:nvPicPr>
          <p:cNvPr id="26" name="Picture 2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21337" y="5991128"/>
            <a:ext cx="307836" cy="307836"/>
          </a:xfrm>
          <a:prstGeom prst="rect">
            <a:avLst/>
          </a:prstGeom>
        </p:spPr>
      </p:pic>
      <p:sp>
        <p:nvSpPr>
          <p:cNvPr id="27" name="Rectangle 2"/>
          <p:cNvSpPr>
            <a:spLocks/>
          </p:cNvSpPr>
          <p:nvPr/>
        </p:nvSpPr>
        <p:spPr bwMode="auto">
          <a:xfrm>
            <a:off x="2819400" y="6021964"/>
            <a:ext cx="16190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lgn="ctr" eaLnBrk="0" hangingPunct="0">
              <a:defRPr sz="2500">
                <a:solidFill>
                  <a:schemeClr val="tx1"/>
                </a:solidFill>
                <a:latin typeface="Arial" pitchFamily="34" charset="0"/>
                <a:ea typeface="ヒラギノ角ゴ ProN W3" charset="-128"/>
                <a:sym typeface="Arial" pitchFamily="34" charset="0"/>
              </a:defRPr>
            </a:lvl1pPr>
            <a:lvl2pPr marL="742950" indent="-285750" algn="ctr" eaLnBrk="0" hangingPunct="0">
              <a:defRPr sz="2500">
                <a:solidFill>
                  <a:schemeClr val="tx1"/>
                </a:solidFill>
                <a:latin typeface="Arial" pitchFamily="34" charset="0"/>
                <a:ea typeface="ヒラギノ角ゴ ProN W3" charset="-128"/>
                <a:sym typeface="Arial" pitchFamily="34" charset="0"/>
              </a:defRPr>
            </a:lvl2pPr>
            <a:lvl3pPr marL="1143000" indent="-228600" algn="ctr" eaLnBrk="0" hangingPunct="0">
              <a:defRPr sz="2500">
                <a:solidFill>
                  <a:schemeClr val="tx1"/>
                </a:solidFill>
                <a:latin typeface="Arial" pitchFamily="34" charset="0"/>
                <a:ea typeface="ヒラギノ角ゴ ProN W3" charset="-128"/>
                <a:sym typeface="Arial" pitchFamily="34" charset="0"/>
              </a:defRPr>
            </a:lvl3pPr>
            <a:lvl4pPr marL="1600200" indent="-228600" algn="ctr" eaLnBrk="0" hangingPunct="0">
              <a:defRPr sz="2500">
                <a:solidFill>
                  <a:schemeClr val="tx1"/>
                </a:solidFill>
                <a:latin typeface="Arial" pitchFamily="34" charset="0"/>
                <a:ea typeface="ヒラギノ角ゴ ProN W3" charset="-128"/>
                <a:sym typeface="Arial" pitchFamily="34" charset="0"/>
              </a:defRPr>
            </a:lvl4pPr>
            <a:lvl5pPr marL="2057400" indent="-228600" algn="ctr" eaLnBrk="0" hangingPunct="0">
              <a:defRPr sz="2500">
                <a:solidFill>
                  <a:schemeClr val="tx1"/>
                </a:solidFill>
                <a:latin typeface="Arial" pitchFamily="34" charset="0"/>
                <a:ea typeface="ヒラギノ角ゴ ProN W3" charset="-128"/>
                <a:sym typeface="Arial" pitchFamily="34" charset="0"/>
              </a:defRPr>
            </a:lvl5pPr>
            <a:lvl6pPr marL="2514600" indent="-228600" algn="ctr" defTabSz="912813" eaLnBrk="0" fontAlgn="base" hangingPunct="0">
              <a:spcBef>
                <a:spcPct val="0"/>
              </a:spcBef>
              <a:spcAft>
                <a:spcPct val="0"/>
              </a:spcAft>
              <a:defRPr sz="2500">
                <a:solidFill>
                  <a:schemeClr val="tx1"/>
                </a:solidFill>
                <a:latin typeface="Arial" pitchFamily="34" charset="0"/>
                <a:ea typeface="ヒラギノ角ゴ ProN W3" charset="-128"/>
                <a:sym typeface="Arial" pitchFamily="34" charset="0"/>
              </a:defRPr>
            </a:lvl6pPr>
            <a:lvl7pPr marL="2971800" indent="-228600" algn="ctr" defTabSz="912813" eaLnBrk="0" fontAlgn="base" hangingPunct="0">
              <a:spcBef>
                <a:spcPct val="0"/>
              </a:spcBef>
              <a:spcAft>
                <a:spcPct val="0"/>
              </a:spcAft>
              <a:defRPr sz="2500">
                <a:solidFill>
                  <a:schemeClr val="tx1"/>
                </a:solidFill>
                <a:latin typeface="Arial" pitchFamily="34" charset="0"/>
                <a:ea typeface="ヒラギノ角ゴ ProN W3" charset="-128"/>
                <a:sym typeface="Arial" pitchFamily="34" charset="0"/>
              </a:defRPr>
            </a:lvl7pPr>
            <a:lvl8pPr marL="3429000" indent="-228600" algn="ctr" defTabSz="912813" eaLnBrk="0" fontAlgn="base" hangingPunct="0">
              <a:spcBef>
                <a:spcPct val="0"/>
              </a:spcBef>
              <a:spcAft>
                <a:spcPct val="0"/>
              </a:spcAft>
              <a:defRPr sz="2500">
                <a:solidFill>
                  <a:schemeClr val="tx1"/>
                </a:solidFill>
                <a:latin typeface="Arial" pitchFamily="34" charset="0"/>
                <a:ea typeface="ヒラギノ角ゴ ProN W3" charset="-128"/>
                <a:sym typeface="Arial" pitchFamily="34" charset="0"/>
              </a:defRPr>
            </a:lvl8pPr>
            <a:lvl9pPr marL="3886200" indent="-228600" algn="ctr" defTabSz="912813" eaLnBrk="0" fontAlgn="base" hangingPunct="0">
              <a:spcBef>
                <a:spcPct val="0"/>
              </a:spcBef>
              <a:spcAft>
                <a:spcPct val="0"/>
              </a:spcAft>
              <a:defRPr sz="2500">
                <a:solidFill>
                  <a:schemeClr val="tx1"/>
                </a:solidFill>
                <a:latin typeface="Arial" pitchFamily="34" charset="0"/>
                <a:ea typeface="ヒラギノ角ゴ ProN W3" charset="-128"/>
                <a:sym typeface="Arial" pitchFamily="34" charset="0"/>
              </a:defRPr>
            </a:lvl9pPr>
          </a:lstStyle>
          <a:p>
            <a:pPr algn="l" defTabSz="911739" eaLnBrk="1" fontAlgn="base" hangingPunct="1">
              <a:spcBef>
                <a:spcPct val="0"/>
              </a:spcBef>
              <a:spcAft>
                <a:spcPct val="0"/>
              </a:spcAft>
            </a:pPr>
            <a:r>
              <a:rPr lang="en-US" altLang="en-US" sz="1400" i="1" dirty="0" smtClean="0">
                <a:solidFill>
                  <a:srgbClr val="95888A"/>
                </a:solidFill>
                <a:latin typeface="Arial"/>
                <a:cs typeface="Arial"/>
                <a:sym typeface="Helvetica Neue Light" charset="0"/>
              </a:rPr>
              <a:t>@</a:t>
            </a:r>
            <a:r>
              <a:rPr lang="en-US" altLang="en-US" sz="1800" i="1" dirty="0" err="1" smtClean="0">
                <a:solidFill>
                  <a:srgbClr val="95888A"/>
                </a:solidFill>
                <a:latin typeface="Arial"/>
                <a:cs typeface="Arial"/>
                <a:sym typeface="Helvetica Neue Light" charset="0"/>
              </a:rPr>
              <a:t>kaseyrebekah</a:t>
            </a:r>
            <a:endParaRPr lang="en-US" altLang="en-US" sz="1400" i="1" dirty="0">
              <a:solidFill>
                <a:srgbClr val="95888A"/>
              </a:solidFill>
              <a:latin typeface="Arial"/>
              <a:cs typeface="Arial"/>
              <a:sym typeface="Helvetica Neue Light" charset="0"/>
            </a:endParaRPr>
          </a:p>
        </p:txBody>
      </p:sp>
    </p:spTree>
    <p:extLst>
      <p:ext uri="{BB962C8B-B14F-4D97-AF65-F5344CB8AC3E}">
        <p14:creationId xmlns:p14="http://schemas.microsoft.com/office/powerpoint/2010/main" val="20289273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5732" y="0"/>
            <a:ext cx="4932536" cy="6858000"/>
          </a:xfrm>
          <a:prstGeom prst="rect">
            <a:avLst/>
          </a:prstGeom>
        </p:spPr>
      </p:pic>
    </p:spTree>
    <p:extLst>
      <p:ext uri="{BB962C8B-B14F-4D97-AF65-F5344CB8AC3E}">
        <p14:creationId xmlns:p14="http://schemas.microsoft.com/office/powerpoint/2010/main" val="1263962300"/>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43187" y="0"/>
            <a:ext cx="3857625" cy="6858000"/>
          </a:xfrm>
          <a:prstGeom prst="rect">
            <a:avLst/>
          </a:prstGeom>
        </p:spPr>
      </p:pic>
    </p:spTree>
    <p:extLst>
      <p:ext uri="{BB962C8B-B14F-4D97-AF65-F5344CB8AC3E}">
        <p14:creationId xmlns:p14="http://schemas.microsoft.com/office/powerpoint/2010/main" val="3062032267"/>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ssrv07\KER-UNIT\MONTORI\SHARED\Administrative\KER_Branding_Assets\KER Mark+Words - Copy.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3826" y="457277"/>
            <a:ext cx="4047876" cy="468958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415229" y="5354198"/>
            <a:ext cx="1994053" cy="461665"/>
          </a:xfrm>
          <a:prstGeom prst="rect">
            <a:avLst/>
          </a:prstGeom>
          <a:noFill/>
        </p:spPr>
        <p:txBody>
          <a:bodyPr wrap="square" rtlCol="0">
            <a:spAutoFit/>
          </a:bodyPr>
          <a:lstStyle/>
          <a:p>
            <a:pPr algn="ctr"/>
            <a:r>
              <a:rPr lang="en-US" sz="2400" dirty="0" smtClean="0">
                <a:solidFill>
                  <a:srgbClr val="FFC000"/>
                </a:solidFill>
                <a:latin typeface="Arial Unicode MS" panose="020B0604020202020204" pitchFamily="34" charset="-128"/>
                <a:ea typeface="Arial Unicode MS" panose="020B0604020202020204" pitchFamily="34" charset="-128"/>
                <a:cs typeface="Arial Unicode MS" panose="020B0604020202020204" pitchFamily="34" charset="-128"/>
              </a:rPr>
              <a:t>2011</a:t>
            </a:r>
            <a:endParaRPr lang="en-US" sz="2400" dirty="0">
              <a:solidFill>
                <a:srgbClr val="FFC000"/>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53164606"/>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860" y="3350591"/>
            <a:ext cx="1085733" cy="369332"/>
          </a:xfrm>
          <a:prstGeom prst="rect">
            <a:avLst/>
          </a:prstGeom>
          <a:noFill/>
        </p:spPr>
        <p:txBody>
          <a:bodyPr wrap="square" rtlCol="0">
            <a:spAutoFit/>
          </a:bodyPr>
          <a:lstStyle/>
          <a:p>
            <a:r>
              <a:rPr lang="en-US" dirty="0" smtClean="0">
                <a:solidFill>
                  <a:srgbClr val="FFFFFF"/>
                </a:solidFill>
              </a:rPr>
              <a:t>Problem </a:t>
            </a:r>
            <a:endParaRPr lang="en-US" dirty="0">
              <a:solidFill>
                <a:srgbClr val="FFFFFF"/>
              </a:solidFill>
            </a:endParaRPr>
          </a:p>
        </p:txBody>
      </p:sp>
    </p:spTree>
    <p:extLst>
      <p:ext uri="{BB962C8B-B14F-4D97-AF65-F5344CB8AC3E}">
        <p14:creationId xmlns:p14="http://schemas.microsoft.com/office/powerpoint/2010/main" val="2576665548"/>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219774" y="892711"/>
            <a:ext cx="6789143" cy="5091857"/>
          </a:xfrm>
          <a:prstGeom prst="rect">
            <a:avLst/>
          </a:prstGeom>
        </p:spPr>
      </p:pic>
    </p:spTree>
    <p:extLst>
      <p:ext uri="{BB962C8B-B14F-4D97-AF65-F5344CB8AC3E}">
        <p14:creationId xmlns:p14="http://schemas.microsoft.com/office/powerpoint/2010/main" val="2677327161"/>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Arrow 3"/>
          <p:cNvSpPr/>
          <p:nvPr/>
        </p:nvSpPr>
        <p:spPr>
          <a:xfrm>
            <a:off x="1011186" y="3179833"/>
            <a:ext cx="1281844" cy="734376"/>
          </a:xfrm>
          <a:prstGeom prst="rightArrow">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smtClean="0">
                <a:solidFill>
                  <a:srgbClr val="000000"/>
                </a:solidFill>
              </a:rPr>
              <a:t>Accessing care</a:t>
            </a:r>
            <a:endParaRPr lang="en-US" sz="1400" b="1" dirty="0">
              <a:solidFill>
                <a:srgbClr val="000000"/>
              </a:solidFill>
            </a:endParaRPr>
          </a:p>
        </p:txBody>
      </p:sp>
      <p:sp>
        <p:nvSpPr>
          <p:cNvPr id="5" name="TextBox 4"/>
          <p:cNvSpPr txBox="1"/>
          <p:nvPr/>
        </p:nvSpPr>
        <p:spPr>
          <a:xfrm>
            <a:off x="9860" y="3350591"/>
            <a:ext cx="1085733" cy="369332"/>
          </a:xfrm>
          <a:prstGeom prst="rect">
            <a:avLst/>
          </a:prstGeom>
          <a:noFill/>
        </p:spPr>
        <p:txBody>
          <a:bodyPr wrap="square" rtlCol="0">
            <a:spAutoFit/>
          </a:bodyPr>
          <a:lstStyle/>
          <a:p>
            <a:r>
              <a:rPr lang="en-US" dirty="0" smtClean="0">
                <a:solidFill>
                  <a:srgbClr val="FFFFFF"/>
                </a:solidFill>
              </a:rPr>
              <a:t>Problem </a:t>
            </a:r>
            <a:endParaRPr lang="en-US" dirty="0">
              <a:solidFill>
                <a:srgbClr val="FFFFFF"/>
              </a:solidFill>
            </a:endParaRPr>
          </a:p>
        </p:txBody>
      </p:sp>
    </p:spTree>
    <p:extLst>
      <p:ext uri="{BB962C8B-B14F-4D97-AF65-F5344CB8AC3E}">
        <p14:creationId xmlns:p14="http://schemas.microsoft.com/office/powerpoint/2010/main" val="3868116282"/>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5255315"/>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230975"/>
            <a:ext cx="9067182" cy="496998"/>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98241" y="1845309"/>
            <a:ext cx="5649689" cy="931755"/>
          </a:xfrm>
          <a:prstGeom prst="rect">
            <a:avLst/>
          </a:prstGeom>
        </p:spPr>
      </p:pic>
    </p:spTree>
    <p:extLst>
      <p:ext uri="{BB962C8B-B14F-4D97-AF65-F5344CB8AC3E}">
        <p14:creationId xmlns:p14="http://schemas.microsoft.com/office/powerpoint/2010/main" val="3136693728"/>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Arrow 3"/>
          <p:cNvSpPr/>
          <p:nvPr/>
        </p:nvSpPr>
        <p:spPr>
          <a:xfrm>
            <a:off x="1011186" y="3179833"/>
            <a:ext cx="1281844" cy="734376"/>
          </a:xfrm>
          <a:prstGeom prst="rightArrow">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smtClean="0">
                <a:solidFill>
                  <a:schemeClr val="bg1"/>
                </a:solidFill>
              </a:rPr>
              <a:t>Accessing care</a:t>
            </a:r>
            <a:endParaRPr lang="en-US" sz="1400" b="1" dirty="0">
              <a:solidFill>
                <a:schemeClr val="bg1"/>
              </a:solidFill>
            </a:endParaRPr>
          </a:p>
        </p:txBody>
      </p:sp>
      <p:sp>
        <p:nvSpPr>
          <p:cNvPr id="5" name="TextBox 4"/>
          <p:cNvSpPr txBox="1"/>
          <p:nvPr/>
        </p:nvSpPr>
        <p:spPr>
          <a:xfrm>
            <a:off x="9860" y="3350591"/>
            <a:ext cx="1085733" cy="369332"/>
          </a:xfrm>
          <a:prstGeom prst="rect">
            <a:avLst/>
          </a:prstGeom>
          <a:noFill/>
        </p:spPr>
        <p:txBody>
          <a:bodyPr wrap="square" rtlCol="0">
            <a:spAutoFit/>
          </a:bodyPr>
          <a:lstStyle/>
          <a:p>
            <a:r>
              <a:rPr lang="en-US" dirty="0" smtClean="0"/>
              <a:t>Problem </a:t>
            </a:r>
            <a:endParaRPr lang="en-US" dirty="0"/>
          </a:p>
        </p:txBody>
      </p:sp>
      <p:grpSp>
        <p:nvGrpSpPr>
          <p:cNvPr id="6" name="Group 5"/>
          <p:cNvGrpSpPr/>
          <p:nvPr/>
        </p:nvGrpSpPr>
        <p:grpSpPr>
          <a:xfrm>
            <a:off x="2366199" y="3504056"/>
            <a:ext cx="495272" cy="342419"/>
            <a:chOff x="2379353" y="2740030"/>
            <a:chExt cx="495272" cy="342419"/>
          </a:xfrm>
        </p:grpSpPr>
        <p:sp>
          <p:nvSpPr>
            <p:cNvPr id="7" name="Right Arrow 6"/>
            <p:cNvSpPr/>
            <p:nvPr/>
          </p:nvSpPr>
          <p:spPr>
            <a:xfrm rot="16200000">
              <a:off x="2455779" y="2663604"/>
              <a:ext cx="342419" cy="495272"/>
            </a:xfrm>
            <a:prstGeom prst="rightArrow">
              <a:avLst>
                <a:gd name="adj1" fmla="val 60000"/>
                <a:gd name="adj2" fmla="val 50000"/>
              </a:avLst>
            </a:prstGeom>
            <a:solidFill>
              <a:srgbClr val="FFC000"/>
            </a:solidFill>
          </p:spPr>
          <p:style>
            <a:lnRef idx="0">
              <a:schemeClr val="accent1">
                <a:tint val="60000"/>
                <a:hueOff val="0"/>
                <a:satOff val="0"/>
                <a:lumOff val="0"/>
                <a:alphaOff val="0"/>
              </a:schemeClr>
            </a:lnRef>
            <a:fillRef idx="1">
              <a:scrgbClr r="0" g="0" b="0"/>
            </a:fillRef>
            <a:effectRef idx="1">
              <a:schemeClr val="accent1">
                <a:tint val="60000"/>
                <a:hueOff val="0"/>
                <a:satOff val="0"/>
                <a:lumOff val="0"/>
                <a:alphaOff val="0"/>
              </a:schemeClr>
            </a:effectRef>
            <a:fontRef idx="minor">
              <a:schemeClr val="lt1"/>
            </a:fontRef>
          </p:style>
        </p:sp>
        <p:sp>
          <p:nvSpPr>
            <p:cNvPr id="8" name="Right Arrow 4"/>
            <p:cNvSpPr/>
            <p:nvPr/>
          </p:nvSpPr>
          <p:spPr>
            <a:xfrm rot="16200000">
              <a:off x="2507142" y="2814021"/>
              <a:ext cx="239693" cy="2971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p:txBody>
        </p:sp>
      </p:grpSp>
      <p:grpSp>
        <p:nvGrpSpPr>
          <p:cNvPr id="9" name="Group 8"/>
          <p:cNvGrpSpPr/>
          <p:nvPr/>
        </p:nvGrpSpPr>
        <p:grpSpPr>
          <a:xfrm>
            <a:off x="1825274" y="1909663"/>
            <a:ext cx="1577123" cy="1500609"/>
            <a:chOff x="1838428" y="1077903"/>
            <a:chExt cx="1577123" cy="1500609"/>
          </a:xfrm>
        </p:grpSpPr>
        <p:sp>
          <p:nvSpPr>
            <p:cNvPr id="10" name="Oval 9"/>
            <p:cNvSpPr/>
            <p:nvPr/>
          </p:nvSpPr>
          <p:spPr>
            <a:xfrm>
              <a:off x="1838428" y="1077903"/>
              <a:ext cx="1577123" cy="1500609"/>
            </a:xfrm>
            <a:prstGeom prst="ellipse">
              <a:avLst/>
            </a:prstGeom>
            <a:solidFill>
              <a:srgbClr val="FFC000"/>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sp>
        <p:sp>
          <p:nvSpPr>
            <p:cNvPr id="11" name="Oval 6"/>
            <p:cNvSpPr/>
            <p:nvPr/>
          </p:nvSpPr>
          <p:spPr>
            <a:xfrm>
              <a:off x="2069392" y="1297662"/>
              <a:ext cx="1115195" cy="106109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bg1"/>
                  </a:solidFill>
                </a:rPr>
                <a:t>Understanding</a:t>
              </a:r>
              <a:endParaRPr lang="en-US" sz="1200" b="1" kern="1200" dirty="0">
                <a:solidFill>
                  <a:schemeClr val="bg1"/>
                </a:solidFill>
              </a:endParaRPr>
            </a:p>
          </p:txBody>
        </p:sp>
      </p:grpSp>
      <p:grpSp>
        <p:nvGrpSpPr>
          <p:cNvPr id="12" name="Group 11"/>
          <p:cNvGrpSpPr/>
          <p:nvPr/>
        </p:nvGrpSpPr>
        <p:grpSpPr>
          <a:xfrm>
            <a:off x="3372560" y="1968089"/>
            <a:ext cx="326565" cy="495272"/>
            <a:chOff x="3396666" y="1041927"/>
            <a:chExt cx="326565" cy="495272"/>
          </a:xfrm>
        </p:grpSpPr>
        <p:sp>
          <p:nvSpPr>
            <p:cNvPr id="13" name="Right Arrow 12"/>
            <p:cNvSpPr/>
            <p:nvPr/>
          </p:nvSpPr>
          <p:spPr>
            <a:xfrm rot="19800000">
              <a:off x="3396666" y="1041927"/>
              <a:ext cx="326565" cy="495272"/>
            </a:xfrm>
            <a:prstGeom prst="rightArrow">
              <a:avLst>
                <a:gd name="adj1" fmla="val 60000"/>
                <a:gd name="adj2" fmla="val 50000"/>
              </a:avLst>
            </a:prstGeom>
            <a:solidFill>
              <a:srgbClr val="FFC000"/>
            </a:solidFill>
          </p:spPr>
          <p:style>
            <a:lnRef idx="0">
              <a:schemeClr val="accent1">
                <a:tint val="60000"/>
                <a:hueOff val="0"/>
                <a:satOff val="0"/>
                <a:lumOff val="0"/>
                <a:alphaOff val="0"/>
              </a:schemeClr>
            </a:lnRef>
            <a:fillRef idx="1">
              <a:scrgbClr r="0" g="0" b="0"/>
            </a:fillRef>
            <a:effectRef idx="1">
              <a:schemeClr val="accent1">
                <a:tint val="60000"/>
                <a:hueOff val="0"/>
                <a:satOff val="0"/>
                <a:lumOff val="0"/>
                <a:alphaOff val="0"/>
              </a:schemeClr>
            </a:effectRef>
            <a:fontRef idx="minor">
              <a:schemeClr val="lt1"/>
            </a:fontRef>
          </p:style>
        </p:sp>
        <p:sp>
          <p:nvSpPr>
            <p:cNvPr id="14" name="Right Arrow 4"/>
            <p:cNvSpPr/>
            <p:nvPr/>
          </p:nvSpPr>
          <p:spPr>
            <a:xfrm rot="19800000">
              <a:off x="3403229" y="1165473"/>
              <a:ext cx="228596" cy="2971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p:txBody>
        </p:sp>
      </p:grpSp>
    </p:spTree>
    <p:extLst>
      <p:ext uri="{BB962C8B-B14F-4D97-AF65-F5344CB8AC3E}">
        <p14:creationId xmlns:p14="http://schemas.microsoft.com/office/powerpoint/2010/main" val="2833748391"/>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0902"/>
            <a:ext cx="9144000" cy="653998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22224" y="55704"/>
            <a:ext cx="5401440" cy="5676673"/>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87808" y="397457"/>
            <a:ext cx="6750282" cy="6858000"/>
          </a:xfrm>
          <a:prstGeom prst="rect">
            <a:avLst/>
          </a:prstGeom>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2006" y="826885"/>
            <a:ext cx="7657143" cy="6428572"/>
          </a:xfrm>
          <a:prstGeom prst="rect">
            <a:avLst/>
          </a:prstGeom>
        </p:spPr>
      </p:pic>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071" y="0"/>
            <a:ext cx="6572250" cy="6858000"/>
          </a:xfrm>
          <a:prstGeom prst="rect">
            <a:avLst/>
          </a:prstGeom>
        </p:spPr>
      </p:pic>
    </p:spTree>
    <p:extLst>
      <p:ext uri="{BB962C8B-B14F-4D97-AF65-F5344CB8AC3E}">
        <p14:creationId xmlns:p14="http://schemas.microsoft.com/office/powerpoint/2010/main" val="9091840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70127"/>
            <a:ext cx="9144000" cy="3917745"/>
          </a:xfrm>
          <a:prstGeom prst="rect">
            <a:avLst/>
          </a:prstGeom>
        </p:spPr>
      </p:pic>
    </p:spTree>
    <p:extLst>
      <p:ext uri="{BB962C8B-B14F-4D97-AF65-F5344CB8AC3E}">
        <p14:creationId xmlns:p14="http://schemas.microsoft.com/office/powerpoint/2010/main" val="159931503"/>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Arrow 3"/>
          <p:cNvSpPr/>
          <p:nvPr/>
        </p:nvSpPr>
        <p:spPr>
          <a:xfrm>
            <a:off x="1011186" y="3179833"/>
            <a:ext cx="1281844" cy="734376"/>
          </a:xfrm>
          <a:prstGeom prst="rightArrow">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smtClean="0">
                <a:solidFill>
                  <a:schemeClr val="bg1"/>
                </a:solidFill>
              </a:rPr>
              <a:t>Accessing care</a:t>
            </a:r>
            <a:endParaRPr lang="en-US" sz="1400" b="1" dirty="0">
              <a:solidFill>
                <a:schemeClr val="bg1"/>
              </a:solidFill>
            </a:endParaRPr>
          </a:p>
        </p:txBody>
      </p:sp>
      <p:sp>
        <p:nvSpPr>
          <p:cNvPr id="5" name="TextBox 4"/>
          <p:cNvSpPr txBox="1"/>
          <p:nvPr/>
        </p:nvSpPr>
        <p:spPr>
          <a:xfrm>
            <a:off x="9860" y="3350591"/>
            <a:ext cx="1085733" cy="369332"/>
          </a:xfrm>
          <a:prstGeom prst="rect">
            <a:avLst/>
          </a:prstGeom>
          <a:noFill/>
        </p:spPr>
        <p:txBody>
          <a:bodyPr wrap="square" rtlCol="0">
            <a:spAutoFit/>
          </a:bodyPr>
          <a:lstStyle/>
          <a:p>
            <a:r>
              <a:rPr lang="en-US" dirty="0" smtClean="0"/>
              <a:t>Problem </a:t>
            </a:r>
            <a:endParaRPr lang="en-US" dirty="0"/>
          </a:p>
        </p:txBody>
      </p:sp>
      <p:grpSp>
        <p:nvGrpSpPr>
          <p:cNvPr id="6" name="Group 5"/>
          <p:cNvGrpSpPr/>
          <p:nvPr/>
        </p:nvGrpSpPr>
        <p:grpSpPr>
          <a:xfrm>
            <a:off x="2366199" y="3504056"/>
            <a:ext cx="495272" cy="342419"/>
            <a:chOff x="2379353" y="2740030"/>
            <a:chExt cx="495272" cy="342419"/>
          </a:xfrm>
        </p:grpSpPr>
        <p:sp>
          <p:nvSpPr>
            <p:cNvPr id="7" name="Right Arrow 6"/>
            <p:cNvSpPr/>
            <p:nvPr/>
          </p:nvSpPr>
          <p:spPr>
            <a:xfrm rot="16200000">
              <a:off x="2455779" y="2663604"/>
              <a:ext cx="342419" cy="495272"/>
            </a:xfrm>
            <a:prstGeom prst="rightArrow">
              <a:avLst>
                <a:gd name="adj1" fmla="val 60000"/>
                <a:gd name="adj2" fmla="val 50000"/>
              </a:avLst>
            </a:prstGeom>
            <a:solidFill>
              <a:srgbClr val="FFC000"/>
            </a:solidFill>
          </p:spPr>
          <p:style>
            <a:lnRef idx="0">
              <a:schemeClr val="accent1">
                <a:tint val="60000"/>
                <a:hueOff val="0"/>
                <a:satOff val="0"/>
                <a:lumOff val="0"/>
                <a:alphaOff val="0"/>
              </a:schemeClr>
            </a:lnRef>
            <a:fillRef idx="1">
              <a:scrgbClr r="0" g="0" b="0"/>
            </a:fillRef>
            <a:effectRef idx="1">
              <a:schemeClr val="accent1">
                <a:tint val="60000"/>
                <a:hueOff val="0"/>
                <a:satOff val="0"/>
                <a:lumOff val="0"/>
                <a:alphaOff val="0"/>
              </a:schemeClr>
            </a:effectRef>
            <a:fontRef idx="minor">
              <a:schemeClr val="lt1"/>
            </a:fontRef>
          </p:style>
        </p:sp>
        <p:sp>
          <p:nvSpPr>
            <p:cNvPr id="8" name="Right Arrow 4"/>
            <p:cNvSpPr/>
            <p:nvPr/>
          </p:nvSpPr>
          <p:spPr>
            <a:xfrm rot="16200000">
              <a:off x="2507142" y="2814021"/>
              <a:ext cx="239693" cy="2971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p:txBody>
        </p:sp>
      </p:grpSp>
      <p:grpSp>
        <p:nvGrpSpPr>
          <p:cNvPr id="9" name="Group 8"/>
          <p:cNvGrpSpPr/>
          <p:nvPr/>
        </p:nvGrpSpPr>
        <p:grpSpPr>
          <a:xfrm>
            <a:off x="1825274" y="1909663"/>
            <a:ext cx="1577123" cy="1500609"/>
            <a:chOff x="1838428" y="1077903"/>
            <a:chExt cx="1577123" cy="1500609"/>
          </a:xfrm>
        </p:grpSpPr>
        <p:sp>
          <p:nvSpPr>
            <p:cNvPr id="10" name="Oval 9"/>
            <p:cNvSpPr/>
            <p:nvPr/>
          </p:nvSpPr>
          <p:spPr>
            <a:xfrm>
              <a:off x="1838428" y="1077903"/>
              <a:ext cx="1577123" cy="1500609"/>
            </a:xfrm>
            <a:prstGeom prst="ellipse">
              <a:avLst/>
            </a:prstGeom>
            <a:solidFill>
              <a:srgbClr val="FFC000"/>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sp>
        <p:sp>
          <p:nvSpPr>
            <p:cNvPr id="11" name="Oval 6"/>
            <p:cNvSpPr/>
            <p:nvPr/>
          </p:nvSpPr>
          <p:spPr>
            <a:xfrm>
              <a:off x="2069392" y="1297662"/>
              <a:ext cx="1115195" cy="106109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bg1"/>
                  </a:solidFill>
                </a:rPr>
                <a:t>Understanding</a:t>
              </a:r>
              <a:endParaRPr lang="en-US" sz="1200" b="1" kern="1200" dirty="0">
                <a:solidFill>
                  <a:schemeClr val="bg1"/>
                </a:solidFill>
              </a:endParaRPr>
            </a:p>
          </p:txBody>
        </p:sp>
      </p:grpSp>
      <p:grpSp>
        <p:nvGrpSpPr>
          <p:cNvPr id="12" name="Group 11"/>
          <p:cNvGrpSpPr/>
          <p:nvPr/>
        </p:nvGrpSpPr>
        <p:grpSpPr>
          <a:xfrm>
            <a:off x="3372560" y="1968089"/>
            <a:ext cx="326565" cy="495272"/>
            <a:chOff x="3396666" y="1041927"/>
            <a:chExt cx="326565" cy="495272"/>
          </a:xfrm>
        </p:grpSpPr>
        <p:sp>
          <p:nvSpPr>
            <p:cNvPr id="13" name="Right Arrow 12"/>
            <p:cNvSpPr/>
            <p:nvPr/>
          </p:nvSpPr>
          <p:spPr>
            <a:xfrm rot="19800000">
              <a:off x="3396666" y="1041927"/>
              <a:ext cx="326565" cy="495272"/>
            </a:xfrm>
            <a:prstGeom prst="rightArrow">
              <a:avLst>
                <a:gd name="adj1" fmla="val 60000"/>
                <a:gd name="adj2" fmla="val 50000"/>
              </a:avLst>
            </a:prstGeom>
            <a:solidFill>
              <a:srgbClr val="FFC000"/>
            </a:solidFill>
          </p:spPr>
          <p:style>
            <a:lnRef idx="0">
              <a:schemeClr val="accent1">
                <a:tint val="60000"/>
                <a:hueOff val="0"/>
                <a:satOff val="0"/>
                <a:lumOff val="0"/>
                <a:alphaOff val="0"/>
              </a:schemeClr>
            </a:lnRef>
            <a:fillRef idx="1">
              <a:scrgbClr r="0" g="0" b="0"/>
            </a:fillRef>
            <a:effectRef idx="1">
              <a:schemeClr val="accent1">
                <a:tint val="60000"/>
                <a:hueOff val="0"/>
                <a:satOff val="0"/>
                <a:lumOff val="0"/>
                <a:alphaOff val="0"/>
              </a:schemeClr>
            </a:effectRef>
            <a:fontRef idx="minor">
              <a:schemeClr val="lt1"/>
            </a:fontRef>
          </p:style>
        </p:sp>
        <p:sp>
          <p:nvSpPr>
            <p:cNvPr id="14" name="Right Arrow 4"/>
            <p:cNvSpPr/>
            <p:nvPr/>
          </p:nvSpPr>
          <p:spPr>
            <a:xfrm rot="19800000">
              <a:off x="3403229" y="1165473"/>
              <a:ext cx="228596" cy="2971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p:txBody>
        </p:sp>
      </p:grpSp>
      <p:grpSp>
        <p:nvGrpSpPr>
          <p:cNvPr id="15" name="Group 14"/>
          <p:cNvGrpSpPr/>
          <p:nvPr/>
        </p:nvGrpSpPr>
        <p:grpSpPr>
          <a:xfrm>
            <a:off x="3753530" y="1106383"/>
            <a:ext cx="1615556" cy="1606560"/>
            <a:chOff x="3854290" y="-1595038"/>
            <a:chExt cx="1615556" cy="1606560"/>
          </a:xfrm>
        </p:grpSpPr>
        <p:sp>
          <p:nvSpPr>
            <p:cNvPr id="19" name="Oval 18"/>
            <p:cNvSpPr/>
            <p:nvPr/>
          </p:nvSpPr>
          <p:spPr>
            <a:xfrm>
              <a:off x="3854290" y="-1595038"/>
              <a:ext cx="1615556" cy="1606560"/>
            </a:xfrm>
            <a:prstGeom prst="ellipse">
              <a:avLst/>
            </a:prstGeom>
            <a:solidFill>
              <a:srgbClr val="FFC000"/>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sp>
        <p:sp>
          <p:nvSpPr>
            <p:cNvPr id="20" name="Oval 4"/>
            <p:cNvSpPr/>
            <p:nvPr/>
          </p:nvSpPr>
          <p:spPr>
            <a:xfrm>
              <a:off x="4090883" y="-1359763"/>
              <a:ext cx="1142370" cy="113601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bg1"/>
                  </a:solidFill>
                </a:rPr>
                <a:t>Selecting</a:t>
              </a:r>
              <a:endParaRPr lang="en-US" sz="1200" b="1" kern="1200" dirty="0">
                <a:solidFill>
                  <a:schemeClr val="bg1"/>
                </a:solidFill>
              </a:endParaRPr>
            </a:p>
          </p:txBody>
        </p:sp>
      </p:grpSp>
      <p:grpSp>
        <p:nvGrpSpPr>
          <p:cNvPr id="21" name="Group 20"/>
          <p:cNvGrpSpPr/>
          <p:nvPr/>
        </p:nvGrpSpPr>
        <p:grpSpPr>
          <a:xfrm>
            <a:off x="5441861" y="2054392"/>
            <a:ext cx="300234" cy="495272"/>
            <a:chOff x="5319729" y="1020637"/>
            <a:chExt cx="300234" cy="495272"/>
          </a:xfrm>
        </p:grpSpPr>
        <p:sp>
          <p:nvSpPr>
            <p:cNvPr id="28" name="Right Arrow 27"/>
            <p:cNvSpPr/>
            <p:nvPr/>
          </p:nvSpPr>
          <p:spPr>
            <a:xfrm rot="1800000">
              <a:off x="5319729" y="1020637"/>
              <a:ext cx="300234" cy="495272"/>
            </a:xfrm>
            <a:prstGeom prst="rightArrow">
              <a:avLst>
                <a:gd name="adj1" fmla="val 60000"/>
                <a:gd name="adj2" fmla="val 50000"/>
              </a:avLst>
            </a:prstGeom>
            <a:solidFill>
              <a:srgbClr val="FFC000"/>
            </a:solidFill>
          </p:spPr>
          <p:style>
            <a:lnRef idx="0">
              <a:schemeClr val="accent1">
                <a:tint val="60000"/>
                <a:hueOff val="0"/>
                <a:satOff val="0"/>
                <a:lumOff val="0"/>
                <a:alphaOff val="0"/>
              </a:schemeClr>
            </a:lnRef>
            <a:fillRef idx="1">
              <a:scrgbClr r="0" g="0" b="0"/>
            </a:fillRef>
            <a:effectRef idx="1">
              <a:schemeClr val="accent1">
                <a:tint val="60000"/>
                <a:hueOff val="0"/>
                <a:satOff val="0"/>
                <a:lumOff val="0"/>
                <a:alphaOff val="0"/>
              </a:schemeClr>
            </a:effectRef>
            <a:fontRef idx="minor">
              <a:schemeClr val="lt1"/>
            </a:fontRef>
          </p:style>
        </p:sp>
        <p:sp>
          <p:nvSpPr>
            <p:cNvPr id="29" name="Right Arrow 4"/>
            <p:cNvSpPr/>
            <p:nvPr/>
          </p:nvSpPr>
          <p:spPr>
            <a:xfrm rot="1800000">
              <a:off x="5325763" y="1097174"/>
              <a:ext cx="210164" cy="2971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p:txBody>
        </p:sp>
      </p:grpSp>
    </p:spTree>
    <p:extLst>
      <p:ext uri="{BB962C8B-B14F-4D97-AF65-F5344CB8AC3E}">
        <p14:creationId xmlns:p14="http://schemas.microsoft.com/office/powerpoint/2010/main" val="3026876108"/>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M089446\AppData\Local\Microsoft\Windows\Temporary Internet Files\Content.Outlook\NKAHBHPH\IMG_4019.JPG"/>
          <p:cNvPicPr>
            <a:picLocks noChangeAspect="1" noChangeArrowheads="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4845719"/>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Arrow 3"/>
          <p:cNvSpPr/>
          <p:nvPr/>
        </p:nvSpPr>
        <p:spPr>
          <a:xfrm>
            <a:off x="1011186" y="3179833"/>
            <a:ext cx="1281844" cy="734376"/>
          </a:xfrm>
          <a:prstGeom prst="rightArrow">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smtClean="0">
                <a:solidFill>
                  <a:schemeClr val="bg1"/>
                </a:solidFill>
              </a:rPr>
              <a:t>Accessing care</a:t>
            </a:r>
            <a:endParaRPr lang="en-US" sz="1400" b="1" dirty="0">
              <a:solidFill>
                <a:schemeClr val="bg1"/>
              </a:solidFill>
            </a:endParaRPr>
          </a:p>
        </p:txBody>
      </p:sp>
      <p:sp>
        <p:nvSpPr>
          <p:cNvPr id="5" name="TextBox 4"/>
          <p:cNvSpPr txBox="1"/>
          <p:nvPr/>
        </p:nvSpPr>
        <p:spPr>
          <a:xfrm>
            <a:off x="9860" y="3350591"/>
            <a:ext cx="1085733" cy="369332"/>
          </a:xfrm>
          <a:prstGeom prst="rect">
            <a:avLst/>
          </a:prstGeom>
          <a:noFill/>
        </p:spPr>
        <p:txBody>
          <a:bodyPr wrap="square" rtlCol="0">
            <a:spAutoFit/>
          </a:bodyPr>
          <a:lstStyle/>
          <a:p>
            <a:r>
              <a:rPr lang="en-US" dirty="0" smtClean="0"/>
              <a:t>Problem </a:t>
            </a:r>
            <a:endParaRPr lang="en-US" dirty="0"/>
          </a:p>
        </p:txBody>
      </p:sp>
      <p:grpSp>
        <p:nvGrpSpPr>
          <p:cNvPr id="6" name="Group 5"/>
          <p:cNvGrpSpPr/>
          <p:nvPr/>
        </p:nvGrpSpPr>
        <p:grpSpPr>
          <a:xfrm>
            <a:off x="2366199" y="3504056"/>
            <a:ext cx="495272" cy="342419"/>
            <a:chOff x="2379353" y="2740030"/>
            <a:chExt cx="495272" cy="342419"/>
          </a:xfrm>
        </p:grpSpPr>
        <p:sp>
          <p:nvSpPr>
            <p:cNvPr id="7" name="Right Arrow 6"/>
            <p:cNvSpPr/>
            <p:nvPr/>
          </p:nvSpPr>
          <p:spPr>
            <a:xfrm rot="16200000">
              <a:off x="2455779" y="2663604"/>
              <a:ext cx="342419" cy="495272"/>
            </a:xfrm>
            <a:prstGeom prst="rightArrow">
              <a:avLst>
                <a:gd name="adj1" fmla="val 60000"/>
                <a:gd name="adj2" fmla="val 50000"/>
              </a:avLst>
            </a:prstGeom>
            <a:solidFill>
              <a:srgbClr val="FFC000"/>
            </a:solidFill>
          </p:spPr>
          <p:style>
            <a:lnRef idx="0">
              <a:schemeClr val="accent1">
                <a:tint val="60000"/>
                <a:hueOff val="0"/>
                <a:satOff val="0"/>
                <a:lumOff val="0"/>
                <a:alphaOff val="0"/>
              </a:schemeClr>
            </a:lnRef>
            <a:fillRef idx="1">
              <a:scrgbClr r="0" g="0" b="0"/>
            </a:fillRef>
            <a:effectRef idx="1">
              <a:schemeClr val="accent1">
                <a:tint val="60000"/>
                <a:hueOff val="0"/>
                <a:satOff val="0"/>
                <a:lumOff val="0"/>
                <a:alphaOff val="0"/>
              </a:schemeClr>
            </a:effectRef>
            <a:fontRef idx="minor">
              <a:schemeClr val="lt1"/>
            </a:fontRef>
          </p:style>
        </p:sp>
        <p:sp>
          <p:nvSpPr>
            <p:cNvPr id="8" name="Right Arrow 4"/>
            <p:cNvSpPr/>
            <p:nvPr/>
          </p:nvSpPr>
          <p:spPr>
            <a:xfrm rot="16200000">
              <a:off x="2507142" y="2814021"/>
              <a:ext cx="239693" cy="2971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p:txBody>
        </p:sp>
      </p:grpSp>
      <p:grpSp>
        <p:nvGrpSpPr>
          <p:cNvPr id="9" name="Group 8"/>
          <p:cNvGrpSpPr/>
          <p:nvPr/>
        </p:nvGrpSpPr>
        <p:grpSpPr>
          <a:xfrm>
            <a:off x="1825274" y="1909663"/>
            <a:ext cx="1577123" cy="1500609"/>
            <a:chOff x="1838428" y="1077903"/>
            <a:chExt cx="1577123" cy="1500609"/>
          </a:xfrm>
        </p:grpSpPr>
        <p:sp>
          <p:nvSpPr>
            <p:cNvPr id="10" name="Oval 9"/>
            <p:cNvSpPr/>
            <p:nvPr/>
          </p:nvSpPr>
          <p:spPr>
            <a:xfrm>
              <a:off x="1838428" y="1077903"/>
              <a:ext cx="1577123" cy="1500609"/>
            </a:xfrm>
            <a:prstGeom prst="ellipse">
              <a:avLst/>
            </a:prstGeom>
            <a:solidFill>
              <a:srgbClr val="FFC000"/>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sp>
        <p:sp>
          <p:nvSpPr>
            <p:cNvPr id="11" name="Oval 6"/>
            <p:cNvSpPr/>
            <p:nvPr/>
          </p:nvSpPr>
          <p:spPr>
            <a:xfrm>
              <a:off x="2069392" y="1297662"/>
              <a:ext cx="1115195" cy="106109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bg1"/>
                  </a:solidFill>
                </a:rPr>
                <a:t>Understanding</a:t>
              </a:r>
              <a:endParaRPr lang="en-US" sz="1200" b="1" kern="1200" dirty="0">
                <a:solidFill>
                  <a:schemeClr val="bg1"/>
                </a:solidFill>
              </a:endParaRPr>
            </a:p>
          </p:txBody>
        </p:sp>
      </p:grpSp>
      <p:grpSp>
        <p:nvGrpSpPr>
          <p:cNvPr id="12" name="Group 11"/>
          <p:cNvGrpSpPr/>
          <p:nvPr/>
        </p:nvGrpSpPr>
        <p:grpSpPr>
          <a:xfrm>
            <a:off x="3372560" y="1968089"/>
            <a:ext cx="326565" cy="495272"/>
            <a:chOff x="3396666" y="1041927"/>
            <a:chExt cx="326565" cy="495272"/>
          </a:xfrm>
        </p:grpSpPr>
        <p:sp>
          <p:nvSpPr>
            <p:cNvPr id="13" name="Right Arrow 12"/>
            <p:cNvSpPr/>
            <p:nvPr/>
          </p:nvSpPr>
          <p:spPr>
            <a:xfrm rot="19800000">
              <a:off x="3396666" y="1041927"/>
              <a:ext cx="326565" cy="495272"/>
            </a:xfrm>
            <a:prstGeom prst="rightArrow">
              <a:avLst>
                <a:gd name="adj1" fmla="val 60000"/>
                <a:gd name="adj2" fmla="val 50000"/>
              </a:avLst>
            </a:prstGeom>
            <a:solidFill>
              <a:srgbClr val="FFC000"/>
            </a:solidFill>
          </p:spPr>
          <p:style>
            <a:lnRef idx="0">
              <a:schemeClr val="accent1">
                <a:tint val="60000"/>
                <a:hueOff val="0"/>
                <a:satOff val="0"/>
                <a:lumOff val="0"/>
                <a:alphaOff val="0"/>
              </a:schemeClr>
            </a:lnRef>
            <a:fillRef idx="1">
              <a:scrgbClr r="0" g="0" b="0"/>
            </a:fillRef>
            <a:effectRef idx="1">
              <a:schemeClr val="accent1">
                <a:tint val="60000"/>
                <a:hueOff val="0"/>
                <a:satOff val="0"/>
                <a:lumOff val="0"/>
                <a:alphaOff val="0"/>
              </a:schemeClr>
            </a:effectRef>
            <a:fontRef idx="minor">
              <a:schemeClr val="lt1"/>
            </a:fontRef>
          </p:style>
        </p:sp>
        <p:sp>
          <p:nvSpPr>
            <p:cNvPr id="14" name="Right Arrow 4"/>
            <p:cNvSpPr/>
            <p:nvPr/>
          </p:nvSpPr>
          <p:spPr>
            <a:xfrm rot="19800000">
              <a:off x="3403229" y="1165473"/>
              <a:ext cx="228596" cy="2971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p:txBody>
        </p:sp>
      </p:grpSp>
      <p:grpSp>
        <p:nvGrpSpPr>
          <p:cNvPr id="15" name="Group 14"/>
          <p:cNvGrpSpPr/>
          <p:nvPr/>
        </p:nvGrpSpPr>
        <p:grpSpPr>
          <a:xfrm>
            <a:off x="3753530" y="1106383"/>
            <a:ext cx="1615556" cy="1606560"/>
            <a:chOff x="3854290" y="-1595038"/>
            <a:chExt cx="1615556" cy="1606560"/>
          </a:xfrm>
        </p:grpSpPr>
        <p:sp>
          <p:nvSpPr>
            <p:cNvPr id="19" name="Oval 18"/>
            <p:cNvSpPr/>
            <p:nvPr/>
          </p:nvSpPr>
          <p:spPr>
            <a:xfrm>
              <a:off x="3854290" y="-1595038"/>
              <a:ext cx="1615556" cy="1606560"/>
            </a:xfrm>
            <a:prstGeom prst="ellipse">
              <a:avLst/>
            </a:prstGeom>
            <a:solidFill>
              <a:srgbClr val="FFC000"/>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sp>
        <p:sp>
          <p:nvSpPr>
            <p:cNvPr id="20" name="Oval 4"/>
            <p:cNvSpPr/>
            <p:nvPr/>
          </p:nvSpPr>
          <p:spPr>
            <a:xfrm>
              <a:off x="4090883" y="-1359763"/>
              <a:ext cx="1142370" cy="113601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bg1"/>
                  </a:solidFill>
                </a:rPr>
                <a:t>Selecting</a:t>
              </a:r>
              <a:endParaRPr lang="en-US" sz="1200" b="1" kern="1200" dirty="0">
                <a:solidFill>
                  <a:schemeClr val="bg1"/>
                </a:solidFill>
              </a:endParaRPr>
            </a:p>
          </p:txBody>
        </p:sp>
      </p:grpSp>
      <p:grpSp>
        <p:nvGrpSpPr>
          <p:cNvPr id="21" name="Group 20"/>
          <p:cNvGrpSpPr/>
          <p:nvPr/>
        </p:nvGrpSpPr>
        <p:grpSpPr>
          <a:xfrm>
            <a:off x="5441861" y="2054392"/>
            <a:ext cx="300234" cy="495272"/>
            <a:chOff x="5319729" y="1020637"/>
            <a:chExt cx="300234" cy="495272"/>
          </a:xfrm>
        </p:grpSpPr>
        <p:sp>
          <p:nvSpPr>
            <p:cNvPr id="28" name="Right Arrow 27"/>
            <p:cNvSpPr/>
            <p:nvPr/>
          </p:nvSpPr>
          <p:spPr>
            <a:xfrm rot="1800000">
              <a:off x="5319729" y="1020637"/>
              <a:ext cx="300234" cy="495272"/>
            </a:xfrm>
            <a:prstGeom prst="rightArrow">
              <a:avLst>
                <a:gd name="adj1" fmla="val 60000"/>
                <a:gd name="adj2" fmla="val 50000"/>
              </a:avLst>
            </a:prstGeom>
            <a:solidFill>
              <a:srgbClr val="FFC000"/>
            </a:solidFill>
          </p:spPr>
          <p:style>
            <a:lnRef idx="0">
              <a:schemeClr val="accent1">
                <a:tint val="60000"/>
                <a:hueOff val="0"/>
                <a:satOff val="0"/>
                <a:lumOff val="0"/>
                <a:alphaOff val="0"/>
              </a:schemeClr>
            </a:lnRef>
            <a:fillRef idx="1">
              <a:scrgbClr r="0" g="0" b="0"/>
            </a:fillRef>
            <a:effectRef idx="1">
              <a:schemeClr val="accent1">
                <a:tint val="60000"/>
                <a:hueOff val="0"/>
                <a:satOff val="0"/>
                <a:lumOff val="0"/>
                <a:alphaOff val="0"/>
              </a:schemeClr>
            </a:effectRef>
            <a:fontRef idx="minor">
              <a:schemeClr val="lt1"/>
            </a:fontRef>
          </p:style>
        </p:sp>
        <p:sp>
          <p:nvSpPr>
            <p:cNvPr id="29" name="Right Arrow 4"/>
            <p:cNvSpPr/>
            <p:nvPr/>
          </p:nvSpPr>
          <p:spPr>
            <a:xfrm rot="1800000">
              <a:off x="5325763" y="1097174"/>
              <a:ext cx="210164" cy="2971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p:txBody>
        </p:sp>
      </p:grpSp>
      <p:grpSp>
        <p:nvGrpSpPr>
          <p:cNvPr id="22" name="Group 21"/>
          <p:cNvGrpSpPr/>
          <p:nvPr/>
        </p:nvGrpSpPr>
        <p:grpSpPr>
          <a:xfrm>
            <a:off x="5754966" y="1807746"/>
            <a:ext cx="1641090" cy="1704441"/>
            <a:chOff x="5619136" y="975987"/>
            <a:chExt cx="1641090" cy="1704441"/>
          </a:xfrm>
        </p:grpSpPr>
        <p:sp>
          <p:nvSpPr>
            <p:cNvPr id="26" name="Oval 25"/>
            <p:cNvSpPr/>
            <p:nvPr/>
          </p:nvSpPr>
          <p:spPr>
            <a:xfrm>
              <a:off x="5619136" y="975987"/>
              <a:ext cx="1641090" cy="1704441"/>
            </a:xfrm>
            <a:prstGeom prst="ellipse">
              <a:avLst/>
            </a:prstGeom>
            <a:solidFill>
              <a:srgbClr val="FFC000"/>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sp>
        <p:sp>
          <p:nvSpPr>
            <p:cNvPr id="27" name="Oval 6"/>
            <p:cNvSpPr/>
            <p:nvPr/>
          </p:nvSpPr>
          <p:spPr>
            <a:xfrm>
              <a:off x="5859468" y="1225597"/>
              <a:ext cx="1160426" cy="120522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smtClean="0">
                  <a:solidFill>
                    <a:schemeClr val="bg1"/>
                  </a:solidFill>
                </a:rPr>
                <a:t>Tailoring</a:t>
              </a:r>
              <a:endParaRPr lang="en-US" sz="1200" b="1" kern="1200" dirty="0">
                <a:solidFill>
                  <a:schemeClr val="bg1"/>
                </a:solidFill>
              </a:endParaRPr>
            </a:p>
          </p:txBody>
        </p:sp>
      </p:grpSp>
      <p:grpSp>
        <p:nvGrpSpPr>
          <p:cNvPr id="23" name="Group 22"/>
          <p:cNvGrpSpPr/>
          <p:nvPr/>
        </p:nvGrpSpPr>
        <p:grpSpPr>
          <a:xfrm>
            <a:off x="6304611" y="3606782"/>
            <a:ext cx="495272" cy="280945"/>
            <a:chOff x="6214672" y="2796802"/>
            <a:chExt cx="495272" cy="280945"/>
          </a:xfrm>
        </p:grpSpPr>
        <p:sp>
          <p:nvSpPr>
            <p:cNvPr id="24" name="Right Arrow 23"/>
            <p:cNvSpPr/>
            <p:nvPr/>
          </p:nvSpPr>
          <p:spPr>
            <a:xfrm rot="5329875">
              <a:off x="6321835" y="2689639"/>
              <a:ext cx="280945" cy="495272"/>
            </a:xfrm>
            <a:prstGeom prst="rightArrow">
              <a:avLst>
                <a:gd name="adj1" fmla="val 60000"/>
                <a:gd name="adj2" fmla="val 50000"/>
              </a:avLst>
            </a:prstGeom>
            <a:solidFill>
              <a:srgbClr val="FFC000"/>
            </a:solidFill>
          </p:spPr>
          <p:style>
            <a:lnRef idx="0">
              <a:schemeClr val="accent1">
                <a:tint val="60000"/>
                <a:hueOff val="0"/>
                <a:satOff val="0"/>
                <a:lumOff val="0"/>
                <a:alphaOff val="0"/>
              </a:schemeClr>
            </a:lnRef>
            <a:fillRef idx="1">
              <a:scrgbClr r="0" g="0" b="0"/>
            </a:fillRef>
            <a:effectRef idx="1">
              <a:schemeClr val="accent1">
                <a:tint val="60000"/>
                <a:hueOff val="0"/>
                <a:satOff val="0"/>
                <a:lumOff val="0"/>
                <a:alphaOff val="0"/>
              </a:schemeClr>
            </a:effectRef>
            <a:fontRef idx="minor">
              <a:schemeClr val="lt1"/>
            </a:fontRef>
          </p:style>
        </p:sp>
        <p:sp>
          <p:nvSpPr>
            <p:cNvPr id="25" name="Right Arrow 8"/>
            <p:cNvSpPr/>
            <p:nvPr/>
          </p:nvSpPr>
          <p:spPr>
            <a:xfrm rot="5329875">
              <a:off x="6363117" y="2746560"/>
              <a:ext cx="196662" cy="2971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p:txBody>
        </p:sp>
      </p:grpSp>
    </p:spTree>
    <p:extLst>
      <p:ext uri="{BB962C8B-B14F-4D97-AF65-F5344CB8AC3E}">
        <p14:creationId xmlns:p14="http://schemas.microsoft.com/office/powerpoint/2010/main" val="4037163033"/>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M089446\AppData\Local\Microsoft\Windows\Temporary Internet Files\Content.Outlook\NKAHBHPH\IMG_510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1295400" y="914400"/>
            <a:ext cx="6705600" cy="502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7813024"/>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Arrow 3"/>
          <p:cNvSpPr/>
          <p:nvPr/>
        </p:nvSpPr>
        <p:spPr>
          <a:xfrm>
            <a:off x="1011186" y="2908897"/>
            <a:ext cx="1281844" cy="734376"/>
          </a:xfrm>
          <a:prstGeom prst="rightArrow">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smtClean="0">
                <a:solidFill>
                  <a:schemeClr val="bg1"/>
                </a:solidFill>
              </a:rPr>
              <a:t>Accessing care</a:t>
            </a:r>
            <a:endParaRPr lang="en-US" sz="1400" b="1" dirty="0">
              <a:solidFill>
                <a:schemeClr val="bg1"/>
              </a:solidFill>
            </a:endParaRPr>
          </a:p>
        </p:txBody>
      </p:sp>
      <p:sp>
        <p:nvSpPr>
          <p:cNvPr id="5" name="TextBox 4"/>
          <p:cNvSpPr txBox="1"/>
          <p:nvPr/>
        </p:nvSpPr>
        <p:spPr>
          <a:xfrm>
            <a:off x="9860" y="3079655"/>
            <a:ext cx="1085733" cy="369332"/>
          </a:xfrm>
          <a:prstGeom prst="rect">
            <a:avLst/>
          </a:prstGeom>
          <a:noFill/>
        </p:spPr>
        <p:txBody>
          <a:bodyPr wrap="square" rtlCol="0">
            <a:spAutoFit/>
          </a:bodyPr>
          <a:lstStyle/>
          <a:p>
            <a:r>
              <a:rPr lang="en-US" dirty="0" smtClean="0"/>
              <a:t>Problem </a:t>
            </a:r>
            <a:endParaRPr lang="en-US" dirty="0"/>
          </a:p>
        </p:txBody>
      </p:sp>
      <p:grpSp>
        <p:nvGrpSpPr>
          <p:cNvPr id="6" name="Group 5"/>
          <p:cNvGrpSpPr/>
          <p:nvPr/>
        </p:nvGrpSpPr>
        <p:grpSpPr>
          <a:xfrm>
            <a:off x="2366199" y="3233120"/>
            <a:ext cx="495272" cy="342419"/>
            <a:chOff x="2379353" y="2740030"/>
            <a:chExt cx="495272" cy="342419"/>
          </a:xfrm>
        </p:grpSpPr>
        <p:sp>
          <p:nvSpPr>
            <p:cNvPr id="7" name="Right Arrow 6"/>
            <p:cNvSpPr/>
            <p:nvPr/>
          </p:nvSpPr>
          <p:spPr>
            <a:xfrm rot="16200000">
              <a:off x="2455779" y="2663604"/>
              <a:ext cx="342419" cy="495272"/>
            </a:xfrm>
            <a:prstGeom prst="rightArrow">
              <a:avLst>
                <a:gd name="adj1" fmla="val 60000"/>
                <a:gd name="adj2" fmla="val 50000"/>
              </a:avLst>
            </a:prstGeom>
            <a:solidFill>
              <a:srgbClr val="FFC000"/>
            </a:solidFill>
          </p:spPr>
          <p:style>
            <a:lnRef idx="0">
              <a:schemeClr val="accent1">
                <a:tint val="60000"/>
                <a:hueOff val="0"/>
                <a:satOff val="0"/>
                <a:lumOff val="0"/>
                <a:alphaOff val="0"/>
              </a:schemeClr>
            </a:lnRef>
            <a:fillRef idx="1">
              <a:scrgbClr r="0" g="0" b="0"/>
            </a:fillRef>
            <a:effectRef idx="1">
              <a:schemeClr val="accent1">
                <a:tint val="60000"/>
                <a:hueOff val="0"/>
                <a:satOff val="0"/>
                <a:lumOff val="0"/>
                <a:alphaOff val="0"/>
              </a:schemeClr>
            </a:effectRef>
            <a:fontRef idx="minor">
              <a:schemeClr val="lt1"/>
            </a:fontRef>
          </p:style>
        </p:sp>
        <p:sp>
          <p:nvSpPr>
            <p:cNvPr id="8" name="Right Arrow 4"/>
            <p:cNvSpPr/>
            <p:nvPr/>
          </p:nvSpPr>
          <p:spPr>
            <a:xfrm rot="16200000">
              <a:off x="2507142" y="2814021"/>
              <a:ext cx="239693" cy="2971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p:txBody>
        </p:sp>
      </p:grpSp>
      <p:grpSp>
        <p:nvGrpSpPr>
          <p:cNvPr id="9" name="Group 8"/>
          <p:cNvGrpSpPr/>
          <p:nvPr/>
        </p:nvGrpSpPr>
        <p:grpSpPr>
          <a:xfrm>
            <a:off x="1825274" y="1638727"/>
            <a:ext cx="1577123" cy="1500609"/>
            <a:chOff x="1838428" y="1077903"/>
            <a:chExt cx="1577123" cy="1500609"/>
          </a:xfrm>
        </p:grpSpPr>
        <p:sp>
          <p:nvSpPr>
            <p:cNvPr id="10" name="Oval 9"/>
            <p:cNvSpPr/>
            <p:nvPr/>
          </p:nvSpPr>
          <p:spPr>
            <a:xfrm>
              <a:off x="1838428" y="1077903"/>
              <a:ext cx="1577123" cy="1500609"/>
            </a:xfrm>
            <a:prstGeom prst="ellipse">
              <a:avLst/>
            </a:prstGeom>
            <a:solidFill>
              <a:srgbClr val="FFC000"/>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sp>
        <p:sp>
          <p:nvSpPr>
            <p:cNvPr id="11" name="Oval 6"/>
            <p:cNvSpPr/>
            <p:nvPr/>
          </p:nvSpPr>
          <p:spPr>
            <a:xfrm>
              <a:off x="2069392" y="1297662"/>
              <a:ext cx="1115195" cy="106109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bg1"/>
                  </a:solidFill>
                </a:rPr>
                <a:t>Understanding</a:t>
              </a:r>
              <a:endParaRPr lang="en-US" sz="1200" b="1" kern="1200" dirty="0">
                <a:solidFill>
                  <a:schemeClr val="bg1"/>
                </a:solidFill>
              </a:endParaRPr>
            </a:p>
          </p:txBody>
        </p:sp>
      </p:grpSp>
      <p:grpSp>
        <p:nvGrpSpPr>
          <p:cNvPr id="12" name="Group 11"/>
          <p:cNvGrpSpPr/>
          <p:nvPr/>
        </p:nvGrpSpPr>
        <p:grpSpPr>
          <a:xfrm>
            <a:off x="3372560" y="1697153"/>
            <a:ext cx="326565" cy="495272"/>
            <a:chOff x="3396666" y="1041927"/>
            <a:chExt cx="326565" cy="495272"/>
          </a:xfrm>
        </p:grpSpPr>
        <p:sp>
          <p:nvSpPr>
            <p:cNvPr id="13" name="Right Arrow 12"/>
            <p:cNvSpPr/>
            <p:nvPr/>
          </p:nvSpPr>
          <p:spPr>
            <a:xfrm rot="19800000">
              <a:off x="3396666" y="1041927"/>
              <a:ext cx="326565" cy="495272"/>
            </a:xfrm>
            <a:prstGeom prst="rightArrow">
              <a:avLst>
                <a:gd name="adj1" fmla="val 60000"/>
                <a:gd name="adj2" fmla="val 50000"/>
              </a:avLst>
            </a:prstGeom>
            <a:solidFill>
              <a:srgbClr val="FFC000"/>
            </a:solidFill>
          </p:spPr>
          <p:style>
            <a:lnRef idx="0">
              <a:schemeClr val="accent1">
                <a:tint val="60000"/>
                <a:hueOff val="0"/>
                <a:satOff val="0"/>
                <a:lumOff val="0"/>
                <a:alphaOff val="0"/>
              </a:schemeClr>
            </a:lnRef>
            <a:fillRef idx="1">
              <a:scrgbClr r="0" g="0" b="0"/>
            </a:fillRef>
            <a:effectRef idx="1">
              <a:schemeClr val="accent1">
                <a:tint val="60000"/>
                <a:hueOff val="0"/>
                <a:satOff val="0"/>
                <a:lumOff val="0"/>
                <a:alphaOff val="0"/>
              </a:schemeClr>
            </a:effectRef>
            <a:fontRef idx="minor">
              <a:schemeClr val="lt1"/>
            </a:fontRef>
          </p:style>
        </p:sp>
        <p:sp>
          <p:nvSpPr>
            <p:cNvPr id="14" name="Right Arrow 4"/>
            <p:cNvSpPr/>
            <p:nvPr/>
          </p:nvSpPr>
          <p:spPr>
            <a:xfrm rot="19800000">
              <a:off x="3403229" y="1165473"/>
              <a:ext cx="228596" cy="2971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p:txBody>
        </p:sp>
      </p:grpSp>
      <p:grpSp>
        <p:nvGrpSpPr>
          <p:cNvPr id="15" name="Group 14"/>
          <p:cNvGrpSpPr/>
          <p:nvPr/>
        </p:nvGrpSpPr>
        <p:grpSpPr>
          <a:xfrm>
            <a:off x="3753530" y="835447"/>
            <a:ext cx="1615556" cy="1606560"/>
            <a:chOff x="3854290" y="-1595038"/>
            <a:chExt cx="1615556" cy="1606560"/>
          </a:xfrm>
        </p:grpSpPr>
        <p:sp>
          <p:nvSpPr>
            <p:cNvPr id="19" name="Oval 18"/>
            <p:cNvSpPr/>
            <p:nvPr/>
          </p:nvSpPr>
          <p:spPr>
            <a:xfrm>
              <a:off x="3854290" y="-1595038"/>
              <a:ext cx="1615556" cy="1606560"/>
            </a:xfrm>
            <a:prstGeom prst="ellipse">
              <a:avLst/>
            </a:prstGeom>
            <a:solidFill>
              <a:srgbClr val="FFC000"/>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sp>
        <p:sp>
          <p:nvSpPr>
            <p:cNvPr id="20" name="Oval 4"/>
            <p:cNvSpPr/>
            <p:nvPr/>
          </p:nvSpPr>
          <p:spPr>
            <a:xfrm>
              <a:off x="4090883" y="-1359763"/>
              <a:ext cx="1142370" cy="113601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bg1"/>
                  </a:solidFill>
                </a:rPr>
                <a:t>Selecting</a:t>
              </a:r>
              <a:endParaRPr lang="en-US" sz="1200" b="1" kern="1200" dirty="0">
                <a:solidFill>
                  <a:schemeClr val="bg1"/>
                </a:solidFill>
              </a:endParaRPr>
            </a:p>
          </p:txBody>
        </p:sp>
      </p:grpSp>
      <p:grpSp>
        <p:nvGrpSpPr>
          <p:cNvPr id="21" name="Group 20"/>
          <p:cNvGrpSpPr/>
          <p:nvPr/>
        </p:nvGrpSpPr>
        <p:grpSpPr>
          <a:xfrm>
            <a:off x="5441861" y="1783456"/>
            <a:ext cx="300234" cy="495272"/>
            <a:chOff x="5319729" y="1020637"/>
            <a:chExt cx="300234" cy="495272"/>
          </a:xfrm>
        </p:grpSpPr>
        <p:sp>
          <p:nvSpPr>
            <p:cNvPr id="28" name="Right Arrow 27"/>
            <p:cNvSpPr/>
            <p:nvPr/>
          </p:nvSpPr>
          <p:spPr>
            <a:xfrm rot="1800000">
              <a:off x="5319729" y="1020637"/>
              <a:ext cx="300234" cy="495272"/>
            </a:xfrm>
            <a:prstGeom prst="rightArrow">
              <a:avLst>
                <a:gd name="adj1" fmla="val 60000"/>
                <a:gd name="adj2" fmla="val 50000"/>
              </a:avLst>
            </a:prstGeom>
            <a:solidFill>
              <a:srgbClr val="FFC000"/>
            </a:solidFill>
          </p:spPr>
          <p:style>
            <a:lnRef idx="0">
              <a:schemeClr val="accent1">
                <a:tint val="60000"/>
                <a:hueOff val="0"/>
                <a:satOff val="0"/>
                <a:lumOff val="0"/>
                <a:alphaOff val="0"/>
              </a:schemeClr>
            </a:lnRef>
            <a:fillRef idx="1">
              <a:scrgbClr r="0" g="0" b="0"/>
            </a:fillRef>
            <a:effectRef idx="1">
              <a:schemeClr val="accent1">
                <a:tint val="60000"/>
                <a:hueOff val="0"/>
                <a:satOff val="0"/>
                <a:lumOff val="0"/>
                <a:alphaOff val="0"/>
              </a:schemeClr>
            </a:effectRef>
            <a:fontRef idx="minor">
              <a:schemeClr val="lt1"/>
            </a:fontRef>
          </p:style>
        </p:sp>
        <p:sp>
          <p:nvSpPr>
            <p:cNvPr id="29" name="Right Arrow 4"/>
            <p:cNvSpPr/>
            <p:nvPr/>
          </p:nvSpPr>
          <p:spPr>
            <a:xfrm rot="1800000">
              <a:off x="5325763" y="1097174"/>
              <a:ext cx="210164" cy="2971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p:txBody>
        </p:sp>
      </p:grpSp>
      <p:grpSp>
        <p:nvGrpSpPr>
          <p:cNvPr id="22" name="Group 21"/>
          <p:cNvGrpSpPr/>
          <p:nvPr/>
        </p:nvGrpSpPr>
        <p:grpSpPr>
          <a:xfrm>
            <a:off x="5754966" y="1536810"/>
            <a:ext cx="1641090" cy="1704441"/>
            <a:chOff x="5619136" y="975987"/>
            <a:chExt cx="1641090" cy="1704441"/>
          </a:xfrm>
        </p:grpSpPr>
        <p:sp>
          <p:nvSpPr>
            <p:cNvPr id="26" name="Oval 25"/>
            <p:cNvSpPr/>
            <p:nvPr/>
          </p:nvSpPr>
          <p:spPr>
            <a:xfrm>
              <a:off x="5619136" y="975987"/>
              <a:ext cx="1641090" cy="1704441"/>
            </a:xfrm>
            <a:prstGeom prst="ellipse">
              <a:avLst/>
            </a:prstGeom>
            <a:solidFill>
              <a:srgbClr val="FFC000"/>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sp>
        <p:sp>
          <p:nvSpPr>
            <p:cNvPr id="27" name="Oval 6"/>
            <p:cNvSpPr/>
            <p:nvPr/>
          </p:nvSpPr>
          <p:spPr>
            <a:xfrm>
              <a:off x="5859468" y="1225597"/>
              <a:ext cx="1160426" cy="120522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smtClean="0">
                  <a:solidFill>
                    <a:schemeClr val="bg1"/>
                  </a:solidFill>
                </a:rPr>
                <a:t>Tailoring</a:t>
              </a:r>
              <a:endParaRPr lang="en-US" sz="1200" b="1" kern="1200" dirty="0">
                <a:solidFill>
                  <a:schemeClr val="bg1"/>
                </a:solidFill>
              </a:endParaRPr>
            </a:p>
          </p:txBody>
        </p:sp>
      </p:grpSp>
      <p:grpSp>
        <p:nvGrpSpPr>
          <p:cNvPr id="23" name="Group 22"/>
          <p:cNvGrpSpPr/>
          <p:nvPr/>
        </p:nvGrpSpPr>
        <p:grpSpPr>
          <a:xfrm>
            <a:off x="6454308" y="3335846"/>
            <a:ext cx="495272" cy="280945"/>
            <a:chOff x="6214672" y="2796802"/>
            <a:chExt cx="495272" cy="280945"/>
          </a:xfrm>
        </p:grpSpPr>
        <p:sp>
          <p:nvSpPr>
            <p:cNvPr id="24" name="Right Arrow 23"/>
            <p:cNvSpPr/>
            <p:nvPr/>
          </p:nvSpPr>
          <p:spPr>
            <a:xfrm rot="5329875">
              <a:off x="6321835" y="2689639"/>
              <a:ext cx="280945" cy="495272"/>
            </a:xfrm>
            <a:prstGeom prst="rightArrow">
              <a:avLst>
                <a:gd name="adj1" fmla="val 60000"/>
                <a:gd name="adj2" fmla="val 50000"/>
              </a:avLst>
            </a:prstGeom>
            <a:solidFill>
              <a:srgbClr val="FFC000"/>
            </a:solidFill>
          </p:spPr>
          <p:style>
            <a:lnRef idx="0">
              <a:schemeClr val="accent1">
                <a:tint val="60000"/>
                <a:hueOff val="0"/>
                <a:satOff val="0"/>
                <a:lumOff val="0"/>
                <a:alphaOff val="0"/>
              </a:schemeClr>
            </a:lnRef>
            <a:fillRef idx="1">
              <a:scrgbClr r="0" g="0" b="0"/>
            </a:fillRef>
            <a:effectRef idx="1">
              <a:schemeClr val="accent1">
                <a:tint val="60000"/>
                <a:hueOff val="0"/>
                <a:satOff val="0"/>
                <a:lumOff val="0"/>
                <a:alphaOff val="0"/>
              </a:schemeClr>
            </a:effectRef>
            <a:fontRef idx="minor">
              <a:schemeClr val="lt1"/>
            </a:fontRef>
          </p:style>
        </p:sp>
        <p:sp>
          <p:nvSpPr>
            <p:cNvPr id="25" name="Right Arrow 8"/>
            <p:cNvSpPr/>
            <p:nvPr/>
          </p:nvSpPr>
          <p:spPr>
            <a:xfrm rot="5329875">
              <a:off x="6363117" y="2746560"/>
              <a:ext cx="196662" cy="2971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p:txBody>
        </p:sp>
      </p:grpSp>
      <p:grpSp>
        <p:nvGrpSpPr>
          <p:cNvPr id="31" name="Group 30"/>
          <p:cNvGrpSpPr/>
          <p:nvPr/>
        </p:nvGrpSpPr>
        <p:grpSpPr>
          <a:xfrm>
            <a:off x="5858925" y="3643273"/>
            <a:ext cx="1705820" cy="1638830"/>
            <a:chOff x="5631680" y="3210055"/>
            <a:chExt cx="1705820" cy="1638830"/>
          </a:xfrm>
        </p:grpSpPr>
        <p:sp>
          <p:nvSpPr>
            <p:cNvPr id="32" name="Oval 31"/>
            <p:cNvSpPr/>
            <p:nvPr/>
          </p:nvSpPr>
          <p:spPr>
            <a:xfrm>
              <a:off x="5631680" y="3210055"/>
              <a:ext cx="1705820" cy="1638830"/>
            </a:xfrm>
            <a:prstGeom prst="ellipse">
              <a:avLst/>
            </a:prstGeom>
            <a:solidFill>
              <a:srgbClr val="FFC000"/>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sp>
        <p:sp>
          <p:nvSpPr>
            <p:cNvPr id="33" name="Oval 6"/>
            <p:cNvSpPr/>
            <p:nvPr/>
          </p:nvSpPr>
          <p:spPr>
            <a:xfrm>
              <a:off x="5881492" y="3450056"/>
              <a:ext cx="1206196" cy="115882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smtClean="0">
                  <a:solidFill>
                    <a:schemeClr val="bg1"/>
                  </a:solidFill>
                </a:rPr>
                <a:t>Integrating</a:t>
              </a:r>
              <a:endParaRPr lang="en-US" sz="1200" b="1" kern="1200" dirty="0">
                <a:solidFill>
                  <a:schemeClr val="bg1"/>
                </a:solidFill>
              </a:endParaRPr>
            </a:p>
          </p:txBody>
        </p:sp>
      </p:grpSp>
    </p:spTree>
    <p:extLst>
      <p:ext uri="{BB962C8B-B14F-4D97-AF65-F5344CB8AC3E}">
        <p14:creationId xmlns:p14="http://schemas.microsoft.com/office/powerpoint/2010/main" val="4142679094"/>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Title 1"/>
          <p:cNvSpPr>
            <a:spLocks noGrp="1"/>
          </p:cNvSpPr>
          <p:nvPr>
            <p:ph type="title"/>
          </p:nvPr>
        </p:nvSpPr>
        <p:spPr bwMode="auto">
          <a:xfrm>
            <a:off x="522387" y="60276"/>
            <a:ext cx="8228707" cy="796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3800">
                <a:solidFill>
                  <a:srgbClr val="FF6600"/>
                </a:solidFill>
                <a:latin typeface="Arial" pitchFamily="34" charset="0"/>
              </a:rPr>
              <a:t>The work of being a patient</a:t>
            </a:r>
          </a:p>
        </p:txBody>
      </p:sp>
      <p:pic>
        <p:nvPicPr>
          <p:cNvPr id="109570"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8711" y="3920134"/>
            <a:ext cx="3161109"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1"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00625" y="3866556"/>
            <a:ext cx="3407792" cy="2219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572" name="TextBox 7"/>
          <p:cNvSpPr txBox="1">
            <a:spLocks noChangeArrowheads="1"/>
          </p:cNvSpPr>
          <p:nvPr/>
        </p:nvSpPr>
        <p:spPr bwMode="auto">
          <a:xfrm>
            <a:off x="1302618" y="3216921"/>
            <a:ext cx="2387575" cy="372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213" tIns="32104" rIns="64213" bIns="32104">
            <a:spAutoFit/>
          </a:bodyPr>
          <a:lstStyle>
            <a:lvl1pPr>
              <a:defRPr sz="4300">
                <a:solidFill>
                  <a:srgbClr val="FFFFFF"/>
                </a:solidFill>
                <a:latin typeface="Gill Sans" charset="0"/>
                <a:ea typeface="ヒラギノ角ゴ ProN W3" charset="-128"/>
                <a:sym typeface="Gill Sans" charset="0"/>
              </a:defRPr>
            </a:lvl1pPr>
            <a:lvl2pPr marL="742950" indent="-285750">
              <a:defRPr sz="4300">
                <a:solidFill>
                  <a:srgbClr val="FFFFFF"/>
                </a:solidFill>
                <a:latin typeface="Gill Sans" charset="0"/>
                <a:ea typeface="ヒラギノ角ゴ ProN W3" charset="-128"/>
                <a:sym typeface="Gill Sans" charset="0"/>
              </a:defRPr>
            </a:lvl2pPr>
            <a:lvl3pPr marL="1143000" indent="-228600">
              <a:defRPr sz="4300">
                <a:solidFill>
                  <a:srgbClr val="FFFFFF"/>
                </a:solidFill>
                <a:latin typeface="Gill Sans" charset="0"/>
                <a:ea typeface="ヒラギノ角ゴ ProN W3" charset="-128"/>
                <a:sym typeface="Gill Sans" charset="0"/>
              </a:defRPr>
            </a:lvl3pPr>
            <a:lvl4pPr marL="1600200" indent="-228600">
              <a:defRPr sz="4300">
                <a:solidFill>
                  <a:srgbClr val="FFFFFF"/>
                </a:solidFill>
                <a:latin typeface="Gill Sans" charset="0"/>
                <a:ea typeface="ヒラギノ角ゴ ProN W3" charset="-128"/>
                <a:sym typeface="Gill Sans" charset="0"/>
              </a:defRPr>
            </a:lvl4pPr>
            <a:lvl5pPr marL="2057400" indent="-228600">
              <a:defRPr sz="4300">
                <a:solidFill>
                  <a:srgbClr val="FFFFFF"/>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300">
                <a:solidFill>
                  <a:srgbClr val="FFFFFF"/>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300">
                <a:solidFill>
                  <a:srgbClr val="FFFFFF"/>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300">
                <a:solidFill>
                  <a:srgbClr val="FFFFFF"/>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300">
                <a:solidFill>
                  <a:srgbClr val="FFFFFF"/>
                </a:solidFill>
                <a:latin typeface="Gill Sans" charset="0"/>
                <a:ea typeface="ヒラギノ角ゴ ProN W3" charset="-128"/>
                <a:sym typeface="Gill Sans" charset="0"/>
              </a:defRPr>
            </a:lvl9pPr>
          </a:lstStyle>
          <a:p>
            <a:pPr defTabSz="642189" fontAlgn="base">
              <a:spcBef>
                <a:spcPct val="0"/>
              </a:spcBef>
              <a:spcAft>
                <a:spcPct val="0"/>
              </a:spcAft>
            </a:pPr>
            <a:r>
              <a:rPr lang="en-US" altLang="en-US" sz="2000">
                <a:latin typeface="Arial" pitchFamily="34" charset="0"/>
              </a:rPr>
              <a:t>Sense-making work</a:t>
            </a:r>
          </a:p>
        </p:txBody>
      </p:sp>
      <p:sp>
        <p:nvSpPr>
          <p:cNvPr id="109573" name="TextBox 8"/>
          <p:cNvSpPr txBox="1">
            <a:spLocks noChangeArrowheads="1"/>
          </p:cNvSpPr>
          <p:nvPr/>
        </p:nvSpPr>
        <p:spPr bwMode="auto">
          <a:xfrm>
            <a:off x="4576465" y="3216921"/>
            <a:ext cx="4306342" cy="372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213" tIns="32104" rIns="64213" bIns="32104">
            <a:spAutoFit/>
          </a:bodyPr>
          <a:lstStyle>
            <a:lvl1pPr>
              <a:defRPr sz="4300">
                <a:solidFill>
                  <a:srgbClr val="FFFFFF"/>
                </a:solidFill>
                <a:latin typeface="Gill Sans" charset="0"/>
                <a:ea typeface="ヒラギノ角ゴ ProN W3" charset="-128"/>
                <a:sym typeface="Gill Sans" charset="0"/>
              </a:defRPr>
            </a:lvl1pPr>
            <a:lvl2pPr marL="742950" indent="-285750">
              <a:defRPr sz="4300">
                <a:solidFill>
                  <a:srgbClr val="FFFFFF"/>
                </a:solidFill>
                <a:latin typeface="Gill Sans" charset="0"/>
                <a:ea typeface="ヒラギノ角ゴ ProN W3" charset="-128"/>
                <a:sym typeface="Gill Sans" charset="0"/>
              </a:defRPr>
            </a:lvl2pPr>
            <a:lvl3pPr marL="1143000" indent="-228600">
              <a:defRPr sz="4300">
                <a:solidFill>
                  <a:srgbClr val="FFFFFF"/>
                </a:solidFill>
                <a:latin typeface="Gill Sans" charset="0"/>
                <a:ea typeface="ヒラギノ角ゴ ProN W3" charset="-128"/>
                <a:sym typeface="Gill Sans" charset="0"/>
              </a:defRPr>
            </a:lvl3pPr>
            <a:lvl4pPr marL="1600200" indent="-228600">
              <a:defRPr sz="4300">
                <a:solidFill>
                  <a:srgbClr val="FFFFFF"/>
                </a:solidFill>
                <a:latin typeface="Gill Sans" charset="0"/>
                <a:ea typeface="ヒラギノ角ゴ ProN W3" charset="-128"/>
                <a:sym typeface="Gill Sans" charset="0"/>
              </a:defRPr>
            </a:lvl4pPr>
            <a:lvl5pPr marL="2057400" indent="-228600">
              <a:defRPr sz="4300">
                <a:solidFill>
                  <a:srgbClr val="FFFFFF"/>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300">
                <a:solidFill>
                  <a:srgbClr val="FFFFFF"/>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300">
                <a:solidFill>
                  <a:srgbClr val="FFFFFF"/>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300">
                <a:solidFill>
                  <a:srgbClr val="FFFFFF"/>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300">
                <a:solidFill>
                  <a:srgbClr val="FFFFFF"/>
                </a:solidFill>
                <a:latin typeface="Gill Sans" charset="0"/>
                <a:ea typeface="ヒラギノ角ゴ ProN W3" charset="-128"/>
                <a:sym typeface="Gill Sans" charset="0"/>
              </a:defRPr>
            </a:lvl9pPr>
          </a:lstStyle>
          <a:p>
            <a:pPr defTabSz="642189" fontAlgn="base">
              <a:spcBef>
                <a:spcPct val="0"/>
              </a:spcBef>
              <a:spcAft>
                <a:spcPct val="0"/>
              </a:spcAft>
            </a:pPr>
            <a:r>
              <a:rPr lang="en-US" altLang="en-US" sz="2000">
                <a:latin typeface="Arial" pitchFamily="34" charset="0"/>
              </a:rPr>
              <a:t>Organizing work and enrolling others</a:t>
            </a:r>
          </a:p>
        </p:txBody>
      </p:sp>
      <p:sp>
        <p:nvSpPr>
          <p:cNvPr id="109574" name="TextBox 9"/>
          <p:cNvSpPr txBox="1">
            <a:spLocks noChangeArrowheads="1"/>
          </p:cNvSpPr>
          <p:nvPr/>
        </p:nvSpPr>
        <p:spPr bwMode="auto">
          <a:xfrm>
            <a:off x="1629668" y="6002983"/>
            <a:ext cx="1840632" cy="372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213" tIns="32104" rIns="64213" bIns="32104">
            <a:spAutoFit/>
          </a:bodyPr>
          <a:lstStyle>
            <a:lvl1pPr>
              <a:defRPr sz="4300">
                <a:solidFill>
                  <a:srgbClr val="FFFFFF"/>
                </a:solidFill>
                <a:latin typeface="Gill Sans" charset="0"/>
                <a:ea typeface="ヒラギノ角ゴ ProN W3" charset="-128"/>
                <a:sym typeface="Gill Sans" charset="0"/>
              </a:defRPr>
            </a:lvl1pPr>
            <a:lvl2pPr marL="742950" indent="-285750">
              <a:defRPr sz="4300">
                <a:solidFill>
                  <a:srgbClr val="FFFFFF"/>
                </a:solidFill>
                <a:latin typeface="Gill Sans" charset="0"/>
                <a:ea typeface="ヒラギノ角ゴ ProN W3" charset="-128"/>
                <a:sym typeface="Gill Sans" charset="0"/>
              </a:defRPr>
            </a:lvl2pPr>
            <a:lvl3pPr marL="1143000" indent="-228600">
              <a:defRPr sz="4300">
                <a:solidFill>
                  <a:srgbClr val="FFFFFF"/>
                </a:solidFill>
                <a:latin typeface="Gill Sans" charset="0"/>
                <a:ea typeface="ヒラギノ角ゴ ProN W3" charset="-128"/>
                <a:sym typeface="Gill Sans" charset="0"/>
              </a:defRPr>
            </a:lvl3pPr>
            <a:lvl4pPr marL="1600200" indent="-228600">
              <a:defRPr sz="4300">
                <a:solidFill>
                  <a:srgbClr val="FFFFFF"/>
                </a:solidFill>
                <a:latin typeface="Gill Sans" charset="0"/>
                <a:ea typeface="ヒラギノ角ゴ ProN W3" charset="-128"/>
                <a:sym typeface="Gill Sans" charset="0"/>
              </a:defRPr>
            </a:lvl4pPr>
            <a:lvl5pPr marL="2057400" indent="-228600">
              <a:defRPr sz="4300">
                <a:solidFill>
                  <a:srgbClr val="FFFFFF"/>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300">
                <a:solidFill>
                  <a:srgbClr val="FFFFFF"/>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300">
                <a:solidFill>
                  <a:srgbClr val="FFFFFF"/>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300">
                <a:solidFill>
                  <a:srgbClr val="FFFFFF"/>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300">
                <a:solidFill>
                  <a:srgbClr val="FFFFFF"/>
                </a:solidFill>
                <a:latin typeface="Gill Sans" charset="0"/>
                <a:ea typeface="ヒラギノ角ゴ ProN W3" charset="-128"/>
                <a:sym typeface="Gill Sans" charset="0"/>
              </a:defRPr>
            </a:lvl9pPr>
          </a:lstStyle>
          <a:p>
            <a:pPr defTabSz="642189" fontAlgn="base">
              <a:spcBef>
                <a:spcPct val="0"/>
              </a:spcBef>
              <a:spcAft>
                <a:spcPct val="0"/>
              </a:spcAft>
            </a:pPr>
            <a:r>
              <a:rPr lang="en-US" altLang="en-US" sz="2000">
                <a:latin typeface="Arial" pitchFamily="34" charset="0"/>
              </a:rPr>
              <a:t>Doing the work</a:t>
            </a:r>
          </a:p>
        </p:txBody>
      </p:sp>
      <p:sp>
        <p:nvSpPr>
          <p:cNvPr id="109575" name="TextBox 10"/>
          <p:cNvSpPr txBox="1">
            <a:spLocks noChangeArrowheads="1"/>
          </p:cNvSpPr>
          <p:nvPr/>
        </p:nvSpPr>
        <p:spPr bwMode="auto">
          <a:xfrm>
            <a:off x="4913584" y="6056561"/>
            <a:ext cx="3794001" cy="372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213" tIns="32104" rIns="64213" bIns="32104">
            <a:spAutoFit/>
          </a:bodyPr>
          <a:lstStyle>
            <a:lvl1pPr>
              <a:defRPr sz="4300">
                <a:solidFill>
                  <a:srgbClr val="FFFFFF"/>
                </a:solidFill>
                <a:latin typeface="Gill Sans" charset="0"/>
                <a:ea typeface="ヒラギノ角ゴ ProN W3" charset="-128"/>
                <a:sym typeface="Gill Sans" charset="0"/>
              </a:defRPr>
            </a:lvl1pPr>
            <a:lvl2pPr marL="742950" indent="-285750">
              <a:defRPr sz="4300">
                <a:solidFill>
                  <a:srgbClr val="FFFFFF"/>
                </a:solidFill>
                <a:latin typeface="Gill Sans" charset="0"/>
                <a:ea typeface="ヒラギノ角ゴ ProN W3" charset="-128"/>
                <a:sym typeface="Gill Sans" charset="0"/>
              </a:defRPr>
            </a:lvl2pPr>
            <a:lvl3pPr marL="1143000" indent="-228600">
              <a:defRPr sz="4300">
                <a:solidFill>
                  <a:srgbClr val="FFFFFF"/>
                </a:solidFill>
                <a:latin typeface="Gill Sans" charset="0"/>
                <a:ea typeface="ヒラギノ角ゴ ProN W3" charset="-128"/>
                <a:sym typeface="Gill Sans" charset="0"/>
              </a:defRPr>
            </a:lvl3pPr>
            <a:lvl4pPr marL="1600200" indent="-228600">
              <a:defRPr sz="4300">
                <a:solidFill>
                  <a:srgbClr val="FFFFFF"/>
                </a:solidFill>
                <a:latin typeface="Gill Sans" charset="0"/>
                <a:ea typeface="ヒラギノ角ゴ ProN W3" charset="-128"/>
                <a:sym typeface="Gill Sans" charset="0"/>
              </a:defRPr>
            </a:lvl4pPr>
            <a:lvl5pPr marL="2057400" indent="-228600">
              <a:defRPr sz="4300">
                <a:solidFill>
                  <a:srgbClr val="FFFFFF"/>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300">
                <a:solidFill>
                  <a:srgbClr val="FFFFFF"/>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300">
                <a:solidFill>
                  <a:srgbClr val="FFFFFF"/>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300">
                <a:solidFill>
                  <a:srgbClr val="FFFFFF"/>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300">
                <a:solidFill>
                  <a:srgbClr val="FFFFFF"/>
                </a:solidFill>
                <a:latin typeface="Gill Sans" charset="0"/>
                <a:ea typeface="ヒラギノ角ゴ ProN W3" charset="-128"/>
                <a:sym typeface="Gill Sans" charset="0"/>
              </a:defRPr>
            </a:lvl9pPr>
          </a:lstStyle>
          <a:p>
            <a:pPr defTabSz="642189" fontAlgn="base">
              <a:spcBef>
                <a:spcPct val="0"/>
              </a:spcBef>
              <a:spcAft>
                <a:spcPct val="0"/>
              </a:spcAft>
            </a:pPr>
            <a:r>
              <a:rPr lang="en-US" altLang="en-US" sz="2000">
                <a:latin typeface="Arial" pitchFamily="34" charset="0"/>
              </a:rPr>
              <a:t>Reflection, monitoring, appraisal</a:t>
            </a:r>
          </a:p>
        </p:txBody>
      </p:sp>
      <p:pic>
        <p:nvPicPr>
          <p:cNvPr id="109576"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82265" y="966639"/>
            <a:ext cx="3214688" cy="2196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7" name="Picture 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000625" y="966639"/>
            <a:ext cx="3375422" cy="2250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578" name="TextBox 10"/>
          <p:cNvSpPr txBox="1">
            <a:spLocks noChangeArrowheads="1"/>
          </p:cNvSpPr>
          <p:nvPr/>
        </p:nvSpPr>
        <p:spPr bwMode="auto">
          <a:xfrm>
            <a:off x="5660306" y="6482953"/>
            <a:ext cx="3197944" cy="281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216" tIns="32106" rIns="64216" bIns="32106">
            <a:spAutoFit/>
          </a:bodyPr>
          <a:lstStyle>
            <a:lvl1pPr>
              <a:defRPr sz="4300">
                <a:solidFill>
                  <a:srgbClr val="FFFFFF"/>
                </a:solidFill>
                <a:latin typeface="Gill Sans" charset="0"/>
                <a:ea typeface="ヒラギノ角ゴ ProN W3" charset="-128"/>
                <a:sym typeface="Gill Sans" charset="0"/>
              </a:defRPr>
            </a:lvl1pPr>
            <a:lvl2pPr marL="742950" indent="-285750">
              <a:defRPr sz="4300">
                <a:solidFill>
                  <a:srgbClr val="FFFFFF"/>
                </a:solidFill>
                <a:latin typeface="Gill Sans" charset="0"/>
                <a:ea typeface="ヒラギノ角ゴ ProN W3" charset="-128"/>
                <a:sym typeface="Gill Sans" charset="0"/>
              </a:defRPr>
            </a:lvl2pPr>
            <a:lvl3pPr marL="1143000" indent="-228600">
              <a:defRPr sz="4300">
                <a:solidFill>
                  <a:srgbClr val="FFFFFF"/>
                </a:solidFill>
                <a:latin typeface="Gill Sans" charset="0"/>
                <a:ea typeface="ヒラギノ角ゴ ProN W3" charset="-128"/>
                <a:sym typeface="Gill Sans" charset="0"/>
              </a:defRPr>
            </a:lvl3pPr>
            <a:lvl4pPr marL="1600200" indent="-228600">
              <a:defRPr sz="4300">
                <a:solidFill>
                  <a:srgbClr val="FFFFFF"/>
                </a:solidFill>
                <a:latin typeface="Gill Sans" charset="0"/>
                <a:ea typeface="ヒラギノ角ゴ ProN W3" charset="-128"/>
                <a:sym typeface="Gill Sans" charset="0"/>
              </a:defRPr>
            </a:lvl4pPr>
            <a:lvl5pPr marL="2057400" indent="-228600">
              <a:defRPr sz="4300">
                <a:solidFill>
                  <a:srgbClr val="FFFFFF"/>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300">
                <a:solidFill>
                  <a:srgbClr val="FFFFFF"/>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300">
                <a:solidFill>
                  <a:srgbClr val="FFFFFF"/>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300">
                <a:solidFill>
                  <a:srgbClr val="FFFFFF"/>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300">
                <a:solidFill>
                  <a:srgbClr val="FFFFFF"/>
                </a:solidFill>
                <a:latin typeface="Gill Sans" charset="0"/>
                <a:ea typeface="ヒラギノ角ゴ ProN W3" charset="-128"/>
                <a:sym typeface="Gill Sans" charset="0"/>
              </a:defRPr>
            </a:lvl9pPr>
          </a:lstStyle>
          <a:p>
            <a:pPr defTabSz="642189" fontAlgn="base">
              <a:spcBef>
                <a:spcPct val="0"/>
              </a:spcBef>
              <a:spcAft>
                <a:spcPct val="0"/>
              </a:spcAft>
            </a:pPr>
            <a:r>
              <a:rPr lang="en-US" altLang="en-US" sz="1400">
                <a:latin typeface="Arial" pitchFamily="34" charset="0"/>
              </a:rPr>
              <a:t>Gallacher et al. Annals Fam Med 2012</a:t>
            </a:r>
          </a:p>
        </p:txBody>
      </p:sp>
    </p:spTree>
    <p:extLst>
      <p:ext uri="{BB962C8B-B14F-4D97-AF65-F5344CB8AC3E}">
        <p14:creationId xmlns:p14="http://schemas.microsoft.com/office/powerpoint/2010/main" val="1080438443"/>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Arrow 3"/>
          <p:cNvSpPr/>
          <p:nvPr/>
        </p:nvSpPr>
        <p:spPr>
          <a:xfrm>
            <a:off x="1011186" y="2908897"/>
            <a:ext cx="1281844" cy="734376"/>
          </a:xfrm>
          <a:prstGeom prst="rightArrow">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smtClean="0">
                <a:solidFill>
                  <a:schemeClr val="bg1"/>
                </a:solidFill>
              </a:rPr>
              <a:t>Accessing care</a:t>
            </a:r>
            <a:endParaRPr lang="en-US" sz="1400" b="1" dirty="0">
              <a:solidFill>
                <a:schemeClr val="bg1"/>
              </a:solidFill>
            </a:endParaRPr>
          </a:p>
        </p:txBody>
      </p:sp>
      <p:sp>
        <p:nvSpPr>
          <p:cNvPr id="5" name="TextBox 4"/>
          <p:cNvSpPr txBox="1"/>
          <p:nvPr/>
        </p:nvSpPr>
        <p:spPr>
          <a:xfrm>
            <a:off x="9860" y="3079655"/>
            <a:ext cx="1085733" cy="369332"/>
          </a:xfrm>
          <a:prstGeom prst="rect">
            <a:avLst/>
          </a:prstGeom>
          <a:noFill/>
        </p:spPr>
        <p:txBody>
          <a:bodyPr wrap="square" rtlCol="0">
            <a:spAutoFit/>
          </a:bodyPr>
          <a:lstStyle/>
          <a:p>
            <a:r>
              <a:rPr lang="en-US" dirty="0" smtClean="0"/>
              <a:t>Problem </a:t>
            </a:r>
            <a:endParaRPr lang="en-US" dirty="0"/>
          </a:p>
        </p:txBody>
      </p:sp>
      <p:grpSp>
        <p:nvGrpSpPr>
          <p:cNvPr id="6" name="Group 5"/>
          <p:cNvGrpSpPr/>
          <p:nvPr/>
        </p:nvGrpSpPr>
        <p:grpSpPr>
          <a:xfrm>
            <a:off x="2366199" y="3233120"/>
            <a:ext cx="495272" cy="342419"/>
            <a:chOff x="2379353" y="2740030"/>
            <a:chExt cx="495272" cy="342419"/>
          </a:xfrm>
        </p:grpSpPr>
        <p:sp>
          <p:nvSpPr>
            <p:cNvPr id="7" name="Right Arrow 6"/>
            <p:cNvSpPr/>
            <p:nvPr/>
          </p:nvSpPr>
          <p:spPr>
            <a:xfrm rot="16200000">
              <a:off x="2455779" y="2663604"/>
              <a:ext cx="342419" cy="495272"/>
            </a:xfrm>
            <a:prstGeom prst="rightArrow">
              <a:avLst>
                <a:gd name="adj1" fmla="val 60000"/>
                <a:gd name="adj2" fmla="val 50000"/>
              </a:avLst>
            </a:prstGeom>
            <a:solidFill>
              <a:srgbClr val="FFC000"/>
            </a:solidFill>
          </p:spPr>
          <p:style>
            <a:lnRef idx="0">
              <a:schemeClr val="accent1">
                <a:tint val="60000"/>
                <a:hueOff val="0"/>
                <a:satOff val="0"/>
                <a:lumOff val="0"/>
                <a:alphaOff val="0"/>
              </a:schemeClr>
            </a:lnRef>
            <a:fillRef idx="1">
              <a:scrgbClr r="0" g="0" b="0"/>
            </a:fillRef>
            <a:effectRef idx="1">
              <a:schemeClr val="accent1">
                <a:tint val="60000"/>
                <a:hueOff val="0"/>
                <a:satOff val="0"/>
                <a:lumOff val="0"/>
                <a:alphaOff val="0"/>
              </a:schemeClr>
            </a:effectRef>
            <a:fontRef idx="minor">
              <a:schemeClr val="lt1"/>
            </a:fontRef>
          </p:style>
        </p:sp>
        <p:sp>
          <p:nvSpPr>
            <p:cNvPr id="8" name="Right Arrow 4"/>
            <p:cNvSpPr/>
            <p:nvPr/>
          </p:nvSpPr>
          <p:spPr>
            <a:xfrm rot="16200000">
              <a:off x="2507142" y="2814021"/>
              <a:ext cx="239693" cy="2971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p:txBody>
        </p:sp>
      </p:grpSp>
      <p:grpSp>
        <p:nvGrpSpPr>
          <p:cNvPr id="9" name="Group 8"/>
          <p:cNvGrpSpPr/>
          <p:nvPr/>
        </p:nvGrpSpPr>
        <p:grpSpPr>
          <a:xfrm>
            <a:off x="1825274" y="1638727"/>
            <a:ext cx="1577123" cy="1500609"/>
            <a:chOff x="1838428" y="1077903"/>
            <a:chExt cx="1577123" cy="1500609"/>
          </a:xfrm>
        </p:grpSpPr>
        <p:sp>
          <p:nvSpPr>
            <p:cNvPr id="10" name="Oval 9"/>
            <p:cNvSpPr/>
            <p:nvPr/>
          </p:nvSpPr>
          <p:spPr>
            <a:xfrm>
              <a:off x="1838428" y="1077903"/>
              <a:ext cx="1577123" cy="1500609"/>
            </a:xfrm>
            <a:prstGeom prst="ellipse">
              <a:avLst/>
            </a:prstGeom>
            <a:solidFill>
              <a:srgbClr val="FFC000"/>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sp>
        <p:sp>
          <p:nvSpPr>
            <p:cNvPr id="11" name="Oval 6"/>
            <p:cNvSpPr/>
            <p:nvPr/>
          </p:nvSpPr>
          <p:spPr>
            <a:xfrm>
              <a:off x="2069392" y="1297662"/>
              <a:ext cx="1115195" cy="106109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bg1"/>
                  </a:solidFill>
                </a:rPr>
                <a:t>Understanding</a:t>
              </a:r>
              <a:endParaRPr lang="en-US" sz="1200" b="1" kern="1200" dirty="0">
                <a:solidFill>
                  <a:schemeClr val="bg1"/>
                </a:solidFill>
              </a:endParaRPr>
            </a:p>
          </p:txBody>
        </p:sp>
      </p:grpSp>
      <p:grpSp>
        <p:nvGrpSpPr>
          <p:cNvPr id="12" name="Group 11"/>
          <p:cNvGrpSpPr/>
          <p:nvPr/>
        </p:nvGrpSpPr>
        <p:grpSpPr>
          <a:xfrm>
            <a:off x="3372560" y="1697153"/>
            <a:ext cx="326565" cy="495272"/>
            <a:chOff x="3396666" y="1041927"/>
            <a:chExt cx="326565" cy="495272"/>
          </a:xfrm>
        </p:grpSpPr>
        <p:sp>
          <p:nvSpPr>
            <p:cNvPr id="13" name="Right Arrow 12"/>
            <p:cNvSpPr/>
            <p:nvPr/>
          </p:nvSpPr>
          <p:spPr>
            <a:xfrm rot="19800000">
              <a:off x="3396666" y="1041927"/>
              <a:ext cx="326565" cy="495272"/>
            </a:xfrm>
            <a:prstGeom prst="rightArrow">
              <a:avLst>
                <a:gd name="adj1" fmla="val 60000"/>
                <a:gd name="adj2" fmla="val 50000"/>
              </a:avLst>
            </a:prstGeom>
            <a:solidFill>
              <a:srgbClr val="FFC000"/>
            </a:solidFill>
          </p:spPr>
          <p:style>
            <a:lnRef idx="0">
              <a:schemeClr val="accent1">
                <a:tint val="60000"/>
                <a:hueOff val="0"/>
                <a:satOff val="0"/>
                <a:lumOff val="0"/>
                <a:alphaOff val="0"/>
              </a:schemeClr>
            </a:lnRef>
            <a:fillRef idx="1">
              <a:scrgbClr r="0" g="0" b="0"/>
            </a:fillRef>
            <a:effectRef idx="1">
              <a:schemeClr val="accent1">
                <a:tint val="60000"/>
                <a:hueOff val="0"/>
                <a:satOff val="0"/>
                <a:lumOff val="0"/>
                <a:alphaOff val="0"/>
              </a:schemeClr>
            </a:effectRef>
            <a:fontRef idx="minor">
              <a:schemeClr val="lt1"/>
            </a:fontRef>
          </p:style>
        </p:sp>
        <p:sp>
          <p:nvSpPr>
            <p:cNvPr id="14" name="Right Arrow 4"/>
            <p:cNvSpPr/>
            <p:nvPr/>
          </p:nvSpPr>
          <p:spPr>
            <a:xfrm rot="19800000">
              <a:off x="3403229" y="1165473"/>
              <a:ext cx="228596" cy="2971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p:txBody>
        </p:sp>
      </p:grpSp>
      <p:grpSp>
        <p:nvGrpSpPr>
          <p:cNvPr id="15" name="Group 14"/>
          <p:cNvGrpSpPr/>
          <p:nvPr/>
        </p:nvGrpSpPr>
        <p:grpSpPr>
          <a:xfrm>
            <a:off x="3753530" y="835447"/>
            <a:ext cx="1615556" cy="1606560"/>
            <a:chOff x="3854290" y="-1595038"/>
            <a:chExt cx="1615556" cy="1606560"/>
          </a:xfrm>
        </p:grpSpPr>
        <p:sp>
          <p:nvSpPr>
            <p:cNvPr id="19" name="Oval 18"/>
            <p:cNvSpPr/>
            <p:nvPr/>
          </p:nvSpPr>
          <p:spPr>
            <a:xfrm>
              <a:off x="3854290" y="-1595038"/>
              <a:ext cx="1615556" cy="1606560"/>
            </a:xfrm>
            <a:prstGeom prst="ellipse">
              <a:avLst/>
            </a:prstGeom>
            <a:solidFill>
              <a:srgbClr val="FFC000"/>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sp>
        <p:sp>
          <p:nvSpPr>
            <p:cNvPr id="20" name="Oval 4"/>
            <p:cNvSpPr/>
            <p:nvPr/>
          </p:nvSpPr>
          <p:spPr>
            <a:xfrm>
              <a:off x="4090883" y="-1359763"/>
              <a:ext cx="1142370" cy="113601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bg1"/>
                  </a:solidFill>
                </a:rPr>
                <a:t>Selecting</a:t>
              </a:r>
              <a:endParaRPr lang="en-US" sz="1200" b="1" kern="1200" dirty="0">
                <a:solidFill>
                  <a:schemeClr val="bg1"/>
                </a:solidFill>
              </a:endParaRPr>
            </a:p>
          </p:txBody>
        </p:sp>
      </p:grpSp>
      <p:grpSp>
        <p:nvGrpSpPr>
          <p:cNvPr id="21" name="Group 20"/>
          <p:cNvGrpSpPr/>
          <p:nvPr/>
        </p:nvGrpSpPr>
        <p:grpSpPr>
          <a:xfrm>
            <a:off x="5441861" y="1783456"/>
            <a:ext cx="300234" cy="495272"/>
            <a:chOff x="5319729" y="1020637"/>
            <a:chExt cx="300234" cy="495272"/>
          </a:xfrm>
        </p:grpSpPr>
        <p:sp>
          <p:nvSpPr>
            <p:cNvPr id="28" name="Right Arrow 27"/>
            <p:cNvSpPr/>
            <p:nvPr/>
          </p:nvSpPr>
          <p:spPr>
            <a:xfrm rot="1800000">
              <a:off x="5319729" y="1020637"/>
              <a:ext cx="300234" cy="495272"/>
            </a:xfrm>
            <a:prstGeom prst="rightArrow">
              <a:avLst>
                <a:gd name="adj1" fmla="val 60000"/>
                <a:gd name="adj2" fmla="val 50000"/>
              </a:avLst>
            </a:prstGeom>
            <a:solidFill>
              <a:srgbClr val="FFC000"/>
            </a:solidFill>
          </p:spPr>
          <p:style>
            <a:lnRef idx="0">
              <a:schemeClr val="accent1">
                <a:tint val="60000"/>
                <a:hueOff val="0"/>
                <a:satOff val="0"/>
                <a:lumOff val="0"/>
                <a:alphaOff val="0"/>
              </a:schemeClr>
            </a:lnRef>
            <a:fillRef idx="1">
              <a:scrgbClr r="0" g="0" b="0"/>
            </a:fillRef>
            <a:effectRef idx="1">
              <a:schemeClr val="accent1">
                <a:tint val="60000"/>
                <a:hueOff val="0"/>
                <a:satOff val="0"/>
                <a:lumOff val="0"/>
                <a:alphaOff val="0"/>
              </a:schemeClr>
            </a:effectRef>
            <a:fontRef idx="minor">
              <a:schemeClr val="lt1"/>
            </a:fontRef>
          </p:style>
        </p:sp>
        <p:sp>
          <p:nvSpPr>
            <p:cNvPr id="29" name="Right Arrow 4"/>
            <p:cNvSpPr/>
            <p:nvPr/>
          </p:nvSpPr>
          <p:spPr>
            <a:xfrm rot="1800000">
              <a:off x="5325763" y="1097174"/>
              <a:ext cx="210164" cy="2971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p:txBody>
        </p:sp>
      </p:grpSp>
      <p:grpSp>
        <p:nvGrpSpPr>
          <p:cNvPr id="22" name="Group 21"/>
          <p:cNvGrpSpPr/>
          <p:nvPr/>
        </p:nvGrpSpPr>
        <p:grpSpPr>
          <a:xfrm>
            <a:off x="5754966" y="1536810"/>
            <a:ext cx="1641090" cy="1704441"/>
            <a:chOff x="5619136" y="975987"/>
            <a:chExt cx="1641090" cy="1704441"/>
          </a:xfrm>
        </p:grpSpPr>
        <p:sp>
          <p:nvSpPr>
            <p:cNvPr id="26" name="Oval 25"/>
            <p:cNvSpPr/>
            <p:nvPr/>
          </p:nvSpPr>
          <p:spPr>
            <a:xfrm>
              <a:off x="5619136" y="975987"/>
              <a:ext cx="1641090" cy="1704441"/>
            </a:xfrm>
            <a:prstGeom prst="ellipse">
              <a:avLst/>
            </a:prstGeom>
            <a:solidFill>
              <a:srgbClr val="FFC000"/>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sp>
        <p:sp>
          <p:nvSpPr>
            <p:cNvPr id="27" name="Oval 6"/>
            <p:cNvSpPr/>
            <p:nvPr/>
          </p:nvSpPr>
          <p:spPr>
            <a:xfrm>
              <a:off x="5859468" y="1225597"/>
              <a:ext cx="1160426" cy="120522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smtClean="0">
                  <a:solidFill>
                    <a:schemeClr val="bg1"/>
                  </a:solidFill>
                </a:rPr>
                <a:t>Tailoring</a:t>
              </a:r>
              <a:endParaRPr lang="en-US" sz="1200" b="1" kern="1200" dirty="0">
                <a:solidFill>
                  <a:schemeClr val="bg1"/>
                </a:solidFill>
              </a:endParaRPr>
            </a:p>
          </p:txBody>
        </p:sp>
      </p:grpSp>
      <p:grpSp>
        <p:nvGrpSpPr>
          <p:cNvPr id="23" name="Group 22"/>
          <p:cNvGrpSpPr/>
          <p:nvPr/>
        </p:nvGrpSpPr>
        <p:grpSpPr>
          <a:xfrm>
            <a:off x="6454308" y="3335846"/>
            <a:ext cx="495272" cy="280945"/>
            <a:chOff x="6214672" y="2796802"/>
            <a:chExt cx="495272" cy="280945"/>
          </a:xfrm>
        </p:grpSpPr>
        <p:sp>
          <p:nvSpPr>
            <p:cNvPr id="24" name="Right Arrow 23"/>
            <p:cNvSpPr/>
            <p:nvPr/>
          </p:nvSpPr>
          <p:spPr>
            <a:xfrm rot="5329875">
              <a:off x="6321835" y="2689639"/>
              <a:ext cx="280945" cy="495272"/>
            </a:xfrm>
            <a:prstGeom prst="rightArrow">
              <a:avLst>
                <a:gd name="adj1" fmla="val 60000"/>
                <a:gd name="adj2" fmla="val 50000"/>
              </a:avLst>
            </a:prstGeom>
            <a:solidFill>
              <a:srgbClr val="FFC000"/>
            </a:solidFill>
          </p:spPr>
          <p:style>
            <a:lnRef idx="0">
              <a:schemeClr val="accent1">
                <a:tint val="60000"/>
                <a:hueOff val="0"/>
                <a:satOff val="0"/>
                <a:lumOff val="0"/>
                <a:alphaOff val="0"/>
              </a:schemeClr>
            </a:lnRef>
            <a:fillRef idx="1">
              <a:scrgbClr r="0" g="0" b="0"/>
            </a:fillRef>
            <a:effectRef idx="1">
              <a:schemeClr val="accent1">
                <a:tint val="60000"/>
                <a:hueOff val="0"/>
                <a:satOff val="0"/>
                <a:lumOff val="0"/>
                <a:alphaOff val="0"/>
              </a:schemeClr>
            </a:effectRef>
            <a:fontRef idx="minor">
              <a:schemeClr val="lt1"/>
            </a:fontRef>
          </p:style>
        </p:sp>
        <p:sp>
          <p:nvSpPr>
            <p:cNvPr id="25" name="Right Arrow 8"/>
            <p:cNvSpPr/>
            <p:nvPr/>
          </p:nvSpPr>
          <p:spPr>
            <a:xfrm rot="5329875">
              <a:off x="6363117" y="2746560"/>
              <a:ext cx="196662" cy="2971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p:txBody>
        </p:sp>
      </p:grpSp>
      <p:grpSp>
        <p:nvGrpSpPr>
          <p:cNvPr id="31" name="Group 30"/>
          <p:cNvGrpSpPr/>
          <p:nvPr/>
        </p:nvGrpSpPr>
        <p:grpSpPr>
          <a:xfrm>
            <a:off x="5858925" y="3643273"/>
            <a:ext cx="1705820" cy="1638830"/>
            <a:chOff x="5631680" y="3210055"/>
            <a:chExt cx="1705820" cy="1638830"/>
          </a:xfrm>
        </p:grpSpPr>
        <p:sp>
          <p:nvSpPr>
            <p:cNvPr id="32" name="Oval 31"/>
            <p:cNvSpPr/>
            <p:nvPr/>
          </p:nvSpPr>
          <p:spPr>
            <a:xfrm>
              <a:off x="5631680" y="3210055"/>
              <a:ext cx="1705820" cy="1638830"/>
            </a:xfrm>
            <a:prstGeom prst="ellipse">
              <a:avLst/>
            </a:prstGeom>
            <a:solidFill>
              <a:srgbClr val="FFC000"/>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sp>
        <p:sp>
          <p:nvSpPr>
            <p:cNvPr id="33" name="Oval 6"/>
            <p:cNvSpPr/>
            <p:nvPr/>
          </p:nvSpPr>
          <p:spPr>
            <a:xfrm>
              <a:off x="5881492" y="3450056"/>
              <a:ext cx="1206196" cy="115882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smtClean="0">
                  <a:solidFill>
                    <a:schemeClr val="bg1"/>
                  </a:solidFill>
                </a:rPr>
                <a:t>Integrating</a:t>
              </a:r>
              <a:endParaRPr lang="en-US" sz="1200" b="1" kern="1200" dirty="0">
                <a:solidFill>
                  <a:schemeClr val="bg1"/>
                </a:solidFill>
              </a:endParaRPr>
            </a:p>
          </p:txBody>
        </p:sp>
      </p:grpSp>
      <p:grpSp>
        <p:nvGrpSpPr>
          <p:cNvPr id="36" name="Group 35"/>
          <p:cNvGrpSpPr/>
          <p:nvPr/>
        </p:nvGrpSpPr>
        <p:grpSpPr>
          <a:xfrm>
            <a:off x="3927360" y="4692869"/>
            <a:ext cx="1667739" cy="1639021"/>
            <a:chOff x="3699466" y="4310585"/>
            <a:chExt cx="1667739" cy="1639021"/>
          </a:xfrm>
        </p:grpSpPr>
        <p:sp>
          <p:nvSpPr>
            <p:cNvPr id="40" name="Oval 39"/>
            <p:cNvSpPr/>
            <p:nvPr/>
          </p:nvSpPr>
          <p:spPr>
            <a:xfrm>
              <a:off x="3699466" y="4310585"/>
              <a:ext cx="1667739" cy="1639021"/>
            </a:xfrm>
            <a:prstGeom prst="ellipse">
              <a:avLst/>
            </a:prstGeom>
            <a:solidFill>
              <a:srgbClr val="FFC000"/>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sp>
        <p:sp>
          <p:nvSpPr>
            <p:cNvPr id="41" name="Oval 4"/>
            <p:cNvSpPr/>
            <p:nvPr/>
          </p:nvSpPr>
          <p:spPr>
            <a:xfrm>
              <a:off x="3943701" y="4550614"/>
              <a:ext cx="1179269" cy="115896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bg1"/>
                  </a:solidFill>
                </a:rPr>
                <a:t>Assessing</a:t>
              </a:r>
              <a:endParaRPr lang="en-US" sz="1200" b="1" kern="1200" dirty="0">
                <a:solidFill>
                  <a:schemeClr val="bg1"/>
                </a:solidFill>
              </a:endParaRPr>
            </a:p>
          </p:txBody>
        </p:sp>
      </p:grpSp>
      <p:grpSp>
        <p:nvGrpSpPr>
          <p:cNvPr id="37" name="Group 36"/>
          <p:cNvGrpSpPr/>
          <p:nvPr/>
        </p:nvGrpSpPr>
        <p:grpSpPr>
          <a:xfrm>
            <a:off x="3515397" y="5125453"/>
            <a:ext cx="302600" cy="495272"/>
            <a:chOff x="3423244" y="4328901"/>
            <a:chExt cx="302600" cy="495272"/>
          </a:xfrm>
        </p:grpSpPr>
        <p:sp>
          <p:nvSpPr>
            <p:cNvPr id="38" name="Right Arrow 37"/>
            <p:cNvSpPr/>
            <p:nvPr/>
          </p:nvSpPr>
          <p:spPr>
            <a:xfrm rot="12600000">
              <a:off x="3423244" y="4328901"/>
              <a:ext cx="302600" cy="495272"/>
            </a:xfrm>
            <a:prstGeom prst="rightArrow">
              <a:avLst>
                <a:gd name="adj1" fmla="val 60000"/>
                <a:gd name="adj2" fmla="val 50000"/>
              </a:avLst>
            </a:prstGeom>
            <a:solidFill>
              <a:srgbClr val="FFC000"/>
            </a:solidFill>
          </p:spPr>
          <p:style>
            <a:lnRef idx="0">
              <a:schemeClr val="accent1">
                <a:tint val="60000"/>
                <a:hueOff val="0"/>
                <a:satOff val="0"/>
                <a:lumOff val="0"/>
                <a:alphaOff val="0"/>
              </a:schemeClr>
            </a:lnRef>
            <a:fillRef idx="1">
              <a:scrgbClr r="0" g="0" b="0"/>
            </a:fillRef>
            <a:effectRef idx="1">
              <a:schemeClr val="accent1">
                <a:tint val="60000"/>
                <a:hueOff val="0"/>
                <a:satOff val="0"/>
                <a:lumOff val="0"/>
                <a:alphaOff val="0"/>
              </a:schemeClr>
            </a:effectRef>
            <a:fontRef idx="minor">
              <a:schemeClr val="lt1"/>
            </a:fontRef>
          </p:style>
        </p:sp>
        <p:sp>
          <p:nvSpPr>
            <p:cNvPr id="39" name="Right Arrow 6"/>
            <p:cNvSpPr/>
            <p:nvPr/>
          </p:nvSpPr>
          <p:spPr>
            <a:xfrm rot="23400000">
              <a:off x="3507943" y="4450650"/>
              <a:ext cx="211820" cy="2971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p:txBody>
        </p:sp>
      </p:grpSp>
      <p:grpSp>
        <p:nvGrpSpPr>
          <p:cNvPr id="42" name="Group 41"/>
          <p:cNvGrpSpPr/>
          <p:nvPr/>
        </p:nvGrpSpPr>
        <p:grpSpPr>
          <a:xfrm>
            <a:off x="5591852" y="4835477"/>
            <a:ext cx="299702" cy="495272"/>
            <a:chOff x="5360352" y="4331447"/>
            <a:chExt cx="299702" cy="495272"/>
          </a:xfrm>
        </p:grpSpPr>
        <p:sp>
          <p:nvSpPr>
            <p:cNvPr id="43" name="Right Arrow 42"/>
            <p:cNvSpPr/>
            <p:nvPr/>
          </p:nvSpPr>
          <p:spPr>
            <a:xfrm rot="9034462">
              <a:off x="5360352" y="4331447"/>
              <a:ext cx="299702" cy="495272"/>
            </a:xfrm>
            <a:prstGeom prst="rightArrow">
              <a:avLst>
                <a:gd name="adj1" fmla="val 60000"/>
                <a:gd name="adj2" fmla="val 50000"/>
              </a:avLst>
            </a:prstGeom>
            <a:solidFill>
              <a:srgbClr val="FFC000"/>
            </a:solidFill>
          </p:spPr>
          <p:style>
            <a:lnRef idx="0">
              <a:schemeClr val="accent1">
                <a:tint val="60000"/>
                <a:hueOff val="0"/>
                <a:satOff val="0"/>
                <a:lumOff val="0"/>
                <a:alphaOff val="0"/>
              </a:schemeClr>
            </a:lnRef>
            <a:fillRef idx="1">
              <a:scrgbClr r="0" g="0" b="0"/>
            </a:fillRef>
            <a:effectRef idx="1">
              <a:schemeClr val="accent1">
                <a:tint val="60000"/>
                <a:hueOff val="0"/>
                <a:satOff val="0"/>
                <a:lumOff val="0"/>
                <a:alphaOff val="0"/>
              </a:schemeClr>
            </a:effectRef>
            <a:fontRef idx="minor">
              <a:schemeClr val="lt1"/>
            </a:fontRef>
          </p:style>
        </p:sp>
        <p:sp>
          <p:nvSpPr>
            <p:cNvPr id="44" name="Right Arrow 4"/>
            <p:cNvSpPr/>
            <p:nvPr/>
          </p:nvSpPr>
          <p:spPr>
            <a:xfrm rot="19834462">
              <a:off x="5444463" y="4408415"/>
              <a:ext cx="209791" cy="2971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p:txBody>
        </p:sp>
      </p:grpSp>
    </p:spTree>
    <p:extLst>
      <p:ext uri="{BB962C8B-B14F-4D97-AF65-F5344CB8AC3E}">
        <p14:creationId xmlns:p14="http://schemas.microsoft.com/office/powerpoint/2010/main" val="2780059365"/>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Title 1"/>
          <p:cNvSpPr>
            <a:spLocks noGrp="1"/>
          </p:cNvSpPr>
          <p:nvPr>
            <p:ph type="title"/>
          </p:nvPr>
        </p:nvSpPr>
        <p:spPr bwMode="auto">
          <a:xfrm>
            <a:off x="457647" y="274588"/>
            <a:ext cx="8228707"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4200">
                <a:solidFill>
                  <a:srgbClr val="FF600C"/>
                </a:solidFill>
                <a:latin typeface="Arial" charset="0"/>
              </a:rPr>
              <a:t>Prevalence of Treament Burden</a:t>
            </a:r>
          </a:p>
        </p:txBody>
      </p:sp>
      <p:sp>
        <p:nvSpPr>
          <p:cNvPr id="109570" name="Content Placeholder 2"/>
          <p:cNvSpPr>
            <a:spLocks noGrp="1"/>
          </p:cNvSpPr>
          <p:nvPr>
            <p:ph idx="1"/>
          </p:nvPr>
        </p:nvSpPr>
        <p:spPr bwMode="auto">
          <a:xfrm>
            <a:off x="457648" y="1915418"/>
            <a:ext cx="7933998" cy="34089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49931" indent="0" algn="ctr">
              <a:buNone/>
            </a:pPr>
            <a:r>
              <a:rPr lang="en-US" altLang="en-US" sz="2800" dirty="0" smtClean="0">
                <a:latin typeface="Arial" charset="0"/>
              </a:rPr>
              <a:t>40% of patients say their treatment burden is </a:t>
            </a:r>
            <a:r>
              <a:rPr lang="en-US" altLang="en-US" sz="2800" u="sng" dirty="0" smtClean="0">
                <a:latin typeface="Arial" charset="0"/>
              </a:rPr>
              <a:t>unacceptable</a:t>
            </a:r>
            <a:r>
              <a:rPr lang="en-US" altLang="en-US" sz="2800" dirty="0" smtClean="0">
                <a:latin typeface="Arial" charset="0"/>
              </a:rPr>
              <a:t>.</a:t>
            </a:r>
          </a:p>
          <a:p>
            <a:pPr marL="249931" indent="0" algn="ctr">
              <a:buNone/>
            </a:pPr>
            <a:endParaRPr lang="en-US" altLang="en-US" sz="2800" dirty="0" smtClean="0">
              <a:latin typeface="Arial" charset="0"/>
            </a:endParaRPr>
          </a:p>
          <a:p>
            <a:pPr marL="249931" indent="0" algn="ctr">
              <a:buNone/>
            </a:pPr>
            <a:r>
              <a:rPr lang="en-US" altLang="en-US" sz="2800" dirty="0" smtClean="0">
                <a:latin typeface="Arial" charset="0"/>
              </a:rPr>
              <a:t>Turns out, those of us who are younger, say it is worse…</a:t>
            </a:r>
            <a:endParaRPr lang="en-US" altLang="en-US" sz="2800" dirty="0">
              <a:latin typeface="Arial" charset="0"/>
            </a:endParaRPr>
          </a:p>
        </p:txBody>
      </p:sp>
      <p:sp>
        <p:nvSpPr>
          <p:cNvPr id="109571" name="TextBox 3"/>
          <p:cNvSpPr txBox="1">
            <a:spLocks noChangeArrowheads="1"/>
          </p:cNvSpPr>
          <p:nvPr/>
        </p:nvSpPr>
        <p:spPr bwMode="auto">
          <a:xfrm>
            <a:off x="6460986" y="6440719"/>
            <a:ext cx="2564687" cy="32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267" tIns="32133" rIns="64267" bIns="32133">
            <a:spAutoFit/>
          </a:bodyPr>
          <a:lstStyle/>
          <a:p>
            <a:pPr defTabSz="642717" eaLnBrk="0" fontAlgn="base" hangingPunct="0">
              <a:spcBef>
                <a:spcPct val="0"/>
              </a:spcBef>
              <a:spcAft>
                <a:spcPct val="0"/>
              </a:spcAft>
            </a:pPr>
            <a:r>
              <a:rPr lang="en-US" altLang="en-US" sz="1700" dirty="0" smtClean="0">
                <a:solidFill>
                  <a:srgbClr val="FFFFFF"/>
                </a:solidFill>
                <a:latin typeface="Arial" charset="0"/>
                <a:sym typeface="Gill Sans" charset="0"/>
              </a:rPr>
              <a:t>Tran et al., in preparation</a:t>
            </a:r>
            <a:endParaRPr lang="en-US" altLang="en-US" sz="1700" dirty="0">
              <a:solidFill>
                <a:srgbClr val="FFFFFF"/>
              </a:solidFill>
              <a:latin typeface="Arial" charset="0"/>
              <a:sym typeface="Gill Sans" charset="0"/>
            </a:endParaRPr>
          </a:p>
        </p:txBody>
      </p:sp>
    </p:spTree>
    <p:extLst>
      <p:ext uri="{BB962C8B-B14F-4D97-AF65-F5344CB8AC3E}">
        <p14:creationId xmlns:p14="http://schemas.microsoft.com/office/powerpoint/2010/main" val="3971789455"/>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882576032"/>
              </p:ext>
            </p:extLst>
          </p:nvPr>
        </p:nvGraphicFramePr>
        <p:xfrm>
          <a:off x="0" y="782970"/>
          <a:ext cx="9121049" cy="58739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ight Arrow 6"/>
          <p:cNvSpPr/>
          <p:nvPr/>
        </p:nvSpPr>
        <p:spPr>
          <a:xfrm>
            <a:off x="1011186" y="3179833"/>
            <a:ext cx="1281844" cy="734376"/>
          </a:xfrm>
          <a:prstGeom prst="rightArrow">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smtClean="0">
                <a:solidFill>
                  <a:schemeClr val="bg1"/>
                </a:solidFill>
              </a:rPr>
              <a:t>Accessing care</a:t>
            </a:r>
            <a:endParaRPr lang="en-US" sz="1400" b="1" dirty="0">
              <a:solidFill>
                <a:schemeClr val="bg1"/>
              </a:solidFill>
            </a:endParaRPr>
          </a:p>
        </p:txBody>
      </p:sp>
      <p:sp>
        <p:nvSpPr>
          <p:cNvPr id="8" name="TextBox 7"/>
          <p:cNvSpPr txBox="1"/>
          <p:nvPr/>
        </p:nvSpPr>
        <p:spPr>
          <a:xfrm>
            <a:off x="9860" y="3350591"/>
            <a:ext cx="1085733" cy="369332"/>
          </a:xfrm>
          <a:prstGeom prst="rect">
            <a:avLst/>
          </a:prstGeom>
          <a:noFill/>
        </p:spPr>
        <p:txBody>
          <a:bodyPr wrap="square" rtlCol="0">
            <a:spAutoFit/>
          </a:bodyPr>
          <a:lstStyle/>
          <a:p>
            <a:r>
              <a:rPr lang="en-US" dirty="0" smtClean="0"/>
              <a:t>Problem </a:t>
            </a:r>
            <a:endParaRPr lang="en-US" dirty="0"/>
          </a:p>
        </p:txBody>
      </p:sp>
      <p:sp>
        <p:nvSpPr>
          <p:cNvPr id="10" name="TextBox 9"/>
          <p:cNvSpPr txBox="1"/>
          <p:nvPr/>
        </p:nvSpPr>
        <p:spPr>
          <a:xfrm>
            <a:off x="1698363" y="321289"/>
            <a:ext cx="5554105" cy="461665"/>
          </a:xfrm>
          <a:prstGeom prst="rect">
            <a:avLst/>
          </a:prstGeom>
          <a:noFill/>
        </p:spPr>
        <p:txBody>
          <a:bodyPr wrap="square" rtlCol="0">
            <a:spAutoFit/>
          </a:bodyPr>
          <a:lstStyle/>
          <a:p>
            <a:pPr algn="ctr"/>
            <a:r>
              <a:rPr lang="en-US" sz="2400" dirty="0" smtClean="0"/>
              <a:t>The Process of Fitting Care</a:t>
            </a:r>
            <a:endParaRPr lang="en-US" sz="2400" dirty="0"/>
          </a:p>
        </p:txBody>
      </p:sp>
    </p:spTree>
    <p:extLst>
      <p:ext uri="{BB962C8B-B14F-4D97-AF65-F5344CB8AC3E}">
        <p14:creationId xmlns:p14="http://schemas.microsoft.com/office/powerpoint/2010/main" val="3451790033"/>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ight Arrow Callout 12"/>
          <p:cNvSpPr/>
          <p:nvPr/>
        </p:nvSpPr>
        <p:spPr bwMode="auto">
          <a:xfrm>
            <a:off x="660797" y="375047"/>
            <a:ext cx="6054328" cy="5715000"/>
          </a:xfrm>
          <a:prstGeom prst="rightArrowCallout">
            <a:avLst>
              <a:gd name="adj1" fmla="val 25000"/>
              <a:gd name="adj2" fmla="val 25000"/>
              <a:gd name="adj3" fmla="val 25000"/>
              <a:gd name="adj4" fmla="val 65201"/>
            </a:avLst>
          </a:prstGeom>
          <a:gradFill flip="none" rotWithShape="1">
            <a:gsLst>
              <a:gs pos="0">
                <a:srgbClr val="FF6600"/>
              </a:gs>
              <a:gs pos="100000">
                <a:srgbClr val="FFFFFF"/>
              </a:gs>
              <a:gs pos="99000">
                <a:schemeClr val="bg1"/>
              </a:gs>
            </a:gsLst>
            <a:lin ang="0" scaled="1"/>
            <a:tileRect/>
          </a:gradFill>
          <a:ln w="25400" cap="flat" cmpd="sng" algn="ctr">
            <a:noFill/>
            <a:prstDash val="solid"/>
            <a:round/>
            <a:headEnd type="none" w="med" len="med"/>
            <a:tailEnd type="none" w="med" len="med"/>
          </a:ln>
          <a:effectLst/>
        </p:spPr>
        <p:txBody>
          <a:bodyPr lIns="64225" tIns="32111" rIns="64225" bIns="32111"/>
          <a:lstStyle/>
          <a:p>
            <a:endParaRPr lang="en-US" altLang="en-US"/>
          </a:p>
        </p:txBody>
      </p:sp>
      <p:sp>
        <p:nvSpPr>
          <p:cNvPr id="121858" name="Title 1"/>
          <p:cNvSpPr>
            <a:spLocks noGrp="1"/>
          </p:cNvSpPr>
          <p:nvPr>
            <p:ph type="title"/>
          </p:nvPr>
        </p:nvSpPr>
        <p:spPr bwMode="auto">
          <a:xfrm>
            <a:off x="3040559" y="2839641"/>
            <a:ext cx="8228707"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latin typeface="Arial" pitchFamily="34" charset="0"/>
              </a:rPr>
              <a:t>Capacity</a:t>
            </a:r>
          </a:p>
        </p:txBody>
      </p:sp>
      <p:sp>
        <p:nvSpPr>
          <p:cNvPr id="121859" name="Title 1"/>
          <p:cNvSpPr txBox="1">
            <a:spLocks/>
          </p:cNvSpPr>
          <p:nvPr/>
        </p:nvSpPr>
        <p:spPr bwMode="auto">
          <a:xfrm>
            <a:off x="5161359" y="107156"/>
            <a:ext cx="594717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222" tIns="32109" rIns="64222" bIns="32109"/>
          <a:lstStyle>
            <a:lvl1pPr marL="38100" indent="-38100">
              <a:defRPr sz="4300">
                <a:solidFill>
                  <a:srgbClr val="FFFFFF"/>
                </a:solidFill>
                <a:latin typeface="Gill Sans" charset="0"/>
                <a:ea typeface="ヒラギノ角ゴ ProN W3" charset="-128"/>
                <a:sym typeface="Gill Sans" charset="0"/>
              </a:defRPr>
            </a:lvl1pPr>
            <a:lvl2pPr marL="742950" indent="-285750">
              <a:defRPr sz="4300">
                <a:solidFill>
                  <a:srgbClr val="FFFFFF"/>
                </a:solidFill>
                <a:latin typeface="Gill Sans" charset="0"/>
                <a:ea typeface="ヒラギノ角ゴ ProN W3" charset="-128"/>
                <a:sym typeface="Gill Sans" charset="0"/>
              </a:defRPr>
            </a:lvl2pPr>
            <a:lvl3pPr marL="1143000" indent="-228600">
              <a:defRPr sz="4300">
                <a:solidFill>
                  <a:srgbClr val="FFFFFF"/>
                </a:solidFill>
                <a:latin typeface="Gill Sans" charset="0"/>
                <a:ea typeface="ヒラギノ角ゴ ProN W3" charset="-128"/>
                <a:sym typeface="Gill Sans" charset="0"/>
              </a:defRPr>
            </a:lvl3pPr>
            <a:lvl4pPr marL="1600200" indent="-228600">
              <a:defRPr sz="4300">
                <a:solidFill>
                  <a:srgbClr val="FFFFFF"/>
                </a:solidFill>
                <a:latin typeface="Gill Sans" charset="0"/>
                <a:ea typeface="ヒラギノ角ゴ ProN W3" charset="-128"/>
                <a:sym typeface="Gill Sans" charset="0"/>
              </a:defRPr>
            </a:lvl4pPr>
            <a:lvl5pPr marL="2057400" indent="-228600">
              <a:defRPr sz="4300">
                <a:solidFill>
                  <a:srgbClr val="FFFFFF"/>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300">
                <a:solidFill>
                  <a:srgbClr val="FFFFFF"/>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300">
                <a:solidFill>
                  <a:srgbClr val="FFFFFF"/>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300">
                <a:solidFill>
                  <a:srgbClr val="FFFFFF"/>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300">
                <a:solidFill>
                  <a:srgbClr val="FFFFFF"/>
                </a:solidFill>
                <a:latin typeface="Gill Sans" charset="0"/>
                <a:ea typeface="ヒラギノ角ゴ ProN W3" charset="-128"/>
                <a:sym typeface="Gill Sans" charset="0"/>
              </a:defRPr>
            </a:lvl9pPr>
          </a:lstStyle>
          <a:p>
            <a:r>
              <a:rPr lang="en-US" altLang="en-US" sz="5900">
                <a:solidFill>
                  <a:schemeClr val="tx1"/>
                </a:solidFill>
                <a:latin typeface="Arial" pitchFamily="34" charset="0"/>
              </a:rPr>
              <a:t>Workload</a:t>
            </a:r>
          </a:p>
        </p:txBody>
      </p:sp>
      <p:sp>
        <p:nvSpPr>
          <p:cNvPr id="121860" name="Up-Down Arrow 2"/>
          <p:cNvSpPr>
            <a:spLocks noChangeArrowheads="1"/>
          </p:cNvSpPr>
          <p:nvPr/>
        </p:nvSpPr>
        <p:spPr bwMode="auto">
          <a:xfrm>
            <a:off x="6630293" y="1178719"/>
            <a:ext cx="696516" cy="1553766"/>
          </a:xfrm>
          <a:prstGeom prst="upDownArrow">
            <a:avLst>
              <a:gd name="adj1" fmla="val 50000"/>
              <a:gd name="adj2" fmla="val 49996"/>
            </a:avLst>
          </a:prstGeom>
          <a:solidFill>
            <a:srgbClr val="9C9CDF"/>
          </a:solidFill>
          <a:ln>
            <a:noFill/>
          </a:ln>
          <a:extLst>
            <a:ext uri="{91240B29-F687-4F45-9708-019B960494DF}">
              <a14:hiddenLine xmlns:a14="http://schemas.microsoft.com/office/drawing/2010/main" w="25400">
                <a:solidFill>
                  <a:srgbClr val="000000"/>
                </a:solidFill>
                <a:round/>
                <a:headEnd/>
                <a:tailEnd/>
              </a14:hiddenLine>
            </a:ext>
          </a:extLst>
        </p:spPr>
        <p:txBody>
          <a:bodyPr lIns="64225" tIns="32111" rIns="64225" bIns="32111"/>
          <a:lstStyle>
            <a:lvl1pPr>
              <a:defRPr sz="4300">
                <a:solidFill>
                  <a:srgbClr val="FFFFFF"/>
                </a:solidFill>
                <a:latin typeface="Gill Sans" charset="0"/>
                <a:ea typeface="ヒラギノ角ゴ ProN W3" charset="-128"/>
                <a:sym typeface="Gill Sans" charset="0"/>
              </a:defRPr>
            </a:lvl1pPr>
            <a:lvl2pPr marL="742950" indent="-285750">
              <a:defRPr sz="4300">
                <a:solidFill>
                  <a:srgbClr val="FFFFFF"/>
                </a:solidFill>
                <a:latin typeface="Gill Sans" charset="0"/>
                <a:ea typeface="ヒラギノ角ゴ ProN W3" charset="-128"/>
                <a:sym typeface="Gill Sans" charset="0"/>
              </a:defRPr>
            </a:lvl2pPr>
            <a:lvl3pPr marL="1143000" indent="-228600">
              <a:defRPr sz="4300">
                <a:solidFill>
                  <a:srgbClr val="FFFFFF"/>
                </a:solidFill>
                <a:latin typeface="Gill Sans" charset="0"/>
                <a:ea typeface="ヒラギノ角ゴ ProN W3" charset="-128"/>
                <a:sym typeface="Gill Sans" charset="0"/>
              </a:defRPr>
            </a:lvl3pPr>
            <a:lvl4pPr marL="1600200" indent="-228600">
              <a:defRPr sz="4300">
                <a:solidFill>
                  <a:srgbClr val="FFFFFF"/>
                </a:solidFill>
                <a:latin typeface="Gill Sans" charset="0"/>
                <a:ea typeface="ヒラギノ角ゴ ProN W3" charset="-128"/>
                <a:sym typeface="Gill Sans" charset="0"/>
              </a:defRPr>
            </a:lvl4pPr>
            <a:lvl5pPr marL="2057400" indent="-228600">
              <a:defRPr sz="4300">
                <a:solidFill>
                  <a:srgbClr val="FFFFFF"/>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300">
                <a:solidFill>
                  <a:srgbClr val="FFFFFF"/>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300">
                <a:solidFill>
                  <a:srgbClr val="FFFFFF"/>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300">
                <a:solidFill>
                  <a:srgbClr val="FFFFFF"/>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300">
                <a:solidFill>
                  <a:srgbClr val="FFFFFF"/>
                </a:solidFill>
                <a:latin typeface="Gill Sans" charset="0"/>
                <a:ea typeface="ヒラギノ角ゴ ProN W3" charset="-128"/>
                <a:sym typeface="Gill Sans" charset="0"/>
              </a:defRPr>
            </a:lvl9pPr>
          </a:lstStyle>
          <a:p>
            <a:pPr eaLnBrk="1" hangingPunct="1"/>
            <a:endParaRPr lang="en-US" altLang="en-US"/>
          </a:p>
        </p:txBody>
      </p:sp>
      <p:sp>
        <p:nvSpPr>
          <p:cNvPr id="7" name="TextBox 6"/>
          <p:cNvSpPr txBox="1">
            <a:spLocks noChangeArrowheads="1"/>
          </p:cNvSpPr>
          <p:nvPr/>
        </p:nvSpPr>
        <p:spPr bwMode="auto">
          <a:xfrm>
            <a:off x="660797" y="1430375"/>
            <a:ext cx="3608348" cy="3604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225" tIns="32111" rIns="64225" bIns="32111">
            <a:spAutoFit/>
          </a:bodyPr>
          <a:lstStyle>
            <a:lvl1pPr>
              <a:defRPr sz="4300">
                <a:solidFill>
                  <a:srgbClr val="FFFFFF"/>
                </a:solidFill>
                <a:latin typeface="Gill Sans" charset="0"/>
                <a:ea typeface="ヒラギノ角ゴ ProN W3" charset="-128"/>
                <a:sym typeface="Gill Sans" charset="0"/>
              </a:defRPr>
            </a:lvl1pPr>
            <a:lvl2pPr marL="742950" indent="-285750">
              <a:defRPr sz="4300">
                <a:solidFill>
                  <a:srgbClr val="FFFFFF"/>
                </a:solidFill>
                <a:latin typeface="Gill Sans" charset="0"/>
                <a:ea typeface="ヒラギノ角ゴ ProN W3" charset="-128"/>
                <a:sym typeface="Gill Sans" charset="0"/>
              </a:defRPr>
            </a:lvl2pPr>
            <a:lvl3pPr marL="1143000" indent="-228600">
              <a:defRPr sz="4300">
                <a:solidFill>
                  <a:srgbClr val="FFFFFF"/>
                </a:solidFill>
                <a:latin typeface="Gill Sans" charset="0"/>
                <a:ea typeface="ヒラギノ角ゴ ProN W3" charset="-128"/>
                <a:sym typeface="Gill Sans" charset="0"/>
              </a:defRPr>
            </a:lvl3pPr>
            <a:lvl4pPr marL="1600200" indent="-228600">
              <a:defRPr sz="4300">
                <a:solidFill>
                  <a:srgbClr val="FFFFFF"/>
                </a:solidFill>
                <a:latin typeface="Gill Sans" charset="0"/>
                <a:ea typeface="ヒラギノ角ゴ ProN W3" charset="-128"/>
                <a:sym typeface="Gill Sans" charset="0"/>
              </a:defRPr>
            </a:lvl4pPr>
            <a:lvl5pPr marL="2057400" indent="-228600">
              <a:defRPr sz="4300">
                <a:solidFill>
                  <a:srgbClr val="FFFFFF"/>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300">
                <a:solidFill>
                  <a:srgbClr val="FFFFFF"/>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300">
                <a:solidFill>
                  <a:srgbClr val="FFFFFF"/>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300">
                <a:solidFill>
                  <a:srgbClr val="FFFFFF"/>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300">
                <a:solidFill>
                  <a:srgbClr val="FFFFFF"/>
                </a:solidFill>
                <a:latin typeface="Gill Sans" charset="0"/>
                <a:ea typeface="ヒラギノ角ゴ ProN W3" charset="-128"/>
                <a:sym typeface="Gill Sans" charset="0"/>
              </a:defRPr>
            </a:lvl9pPr>
          </a:lstStyle>
          <a:p>
            <a:pPr eaLnBrk="1" hangingPunct="1"/>
            <a:r>
              <a:rPr lang="en-US" altLang="en-US" sz="4600" dirty="0">
                <a:latin typeface="Arial" pitchFamily="34" charset="0"/>
              </a:rPr>
              <a:t>Biography</a:t>
            </a:r>
          </a:p>
          <a:p>
            <a:pPr eaLnBrk="1" hangingPunct="1"/>
            <a:r>
              <a:rPr lang="en-US" altLang="en-US" sz="4600" dirty="0">
                <a:latin typeface="Arial" pitchFamily="34" charset="0"/>
              </a:rPr>
              <a:t>Resources</a:t>
            </a:r>
          </a:p>
          <a:p>
            <a:pPr eaLnBrk="1" hangingPunct="1"/>
            <a:r>
              <a:rPr lang="en-US" altLang="en-US" sz="4600" dirty="0">
                <a:latin typeface="Arial" pitchFamily="34" charset="0"/>
              </a:rPr>
              <a:t>Environment </a:t>
            </a:r>
          </a:p>
          <a:p>
            <a:pPr eaLnBrk="1" hangingPunct="1"/>
            <a:r>
              <a:rPr lang="en-US" altLang="en-US" sz="4600" dirty="0">
                <a:latin typeface="Arial" pitchFamily="34" charset="0"/>
              </a:rPr>
              <a:t>Work</a:t>
            </a:r>
          </a:p>
          <a:p>
            <a:pPr eaLnBrk="1" hangingPunct="1"/>
            <a:r>
              <a:rPr lang="en-US" altLang="en-US" sz="4600" dirty="0">
                <a:latin typeface="Arial" pitchFamily="34" charset="0"/>
              </a:rPr>
              <a:t>Social</a:t>
            </a:r>
          </a:p>
        </p:txBody>
      </p:sp>
      <p:sp>
        <p:nvSpPr>
          <p:cNvPr id="8" name="TextBox 3"/>
          <p:cNvSpPr txBox="1">
            <a:spLocks noChangeArrowheads="1"/>
          </p:cNvSpPr>
          <p:nvPr/>
        </p:nvSpPr>
        <p:spPr bwMode="auto">
          <a:xfrm>
            <a:off x="5181600" y="6400800"/>
            <a:ext cx="3788879" cy="326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213" tIns="32104" rIns="64213" bIns="32104">
            <a:spAutoFit/>
          </a:bodyPr>
          <a:lstStyle>
            <a:lvl1pPr defTabSz="641350" eaLnBrk="0" hangingPunct="0">
              <a:defRPr>
                <a:solidFill>
                  <a:schemeClr val="tx1"/>
                </a:solidFill>
                <a:latin typeface="Arial" charset="0"/>
                <a:ea typeface="ヒラギノ角ゴ ProN W3" charset="0"/>
                <a:cs typeface="ヒラギノ角ゴ ProN W3" charset="0"/>
              </a:defRPr>
            </a:lvl1pPr>
            <a:lvl2pPr marL="742950" indent="-285750" defTabSz="641350" eaLnBrk="0" hangingPunct="0">
              <a:defRPr>
                <a:solidFill>
                  <a:schemeClr val="tx1"/>
                </a:solidFill>
                <a:latin typeface="Arial" charset="0"/>
                <a:ea typeface="ヒラギノ角ゴ ProN W3" charset="0"/>
                <a:cs typeface="ヒラギノ角ゴ ProN W3" charset="0"/>
              </a:defRPr>
            </a:lvl2pPr>
            <a:lvl3pPr marL="1143000" indent="-228600" defTabSz="641350" eaLnBrk="0" hangingPunct="0">
              <a:defRPr>
                <a:solidFill>
                  <a:schemeClr val="tx1"/>
                </a:solidFill>
                <a:latin typeface="Arial" charset="0"/>
                <a:ea typeface="ヒラギノ角ゴ ProN W3" charset="0"/>
                <a:cs typeface="ヒラギノ角ゴ ProN W3" charset="0"/>
              </a:defRPr>
            </a:lvl3pPr>
            <a:lvl4pPr marL="1600200" indent="-228600" defTabSz="641350" eaLnBrk="0" hangingPunct="0">
              <a:defRPr>
                <a:solidFill>
                  <a:schemeClr val="tx1"/>
                </a:solidFill>
                <a:latin typeface="Arial" charset="0"/>
                <a:ea typeface="ヒラギノ角ゴ ProN W3" charset="0"/>
                <a:cs typeface="ヒラギノ角ゴ ProN W3" charset="0"/>
              </a:defRPr>
            </a:lvl4pPr>
            <a:lvl5pPr marL="2057400" indent="-228600" defTabSz="641350" eaLnBrk="0" hangingPunct="0">
              <a:defRPr>
                <a:solidFill>
                  <a:schemeClr val="tx1"/>
                </a:solidFill>
                <a:latin typeface="Arial" charset="0"/>
                <a:ea typeface="ヒラギノ角ゴ ProN W3" charset="0"/>
                <a:cs typeface="ヒラギノ角ゴ ProN W3" charset="0"/>
              </a:defRPr>
            </a:lvl5pPr>
            <a:lvl6pPr marL="2514600" indent="-228600" defTabSz="641350" eaLnBrk="0" fontAlgn="base" hangingPunct="0">
              <a:spcBef>
                <a:spcPct val="0"/>
              </a:spcBef>
              <a:spcAft>
                <a:spcPct val="0"/>
              </a:spcAft>
              <a:defRPr>
                <a:solidFill>
                  <a:schemeClr val="tx1"/>
                </a:solidFill>
                <a:latin typeface="Arial" charset="0"/>
                <a:ea typeface="ヒラギノ角ゴ ProN W3" charset="0"/>
                <a:cs typeface="ヒラギノ角ゴ ProN W3" charset="0"/>
              </a:defRPr>
            </a:lvl6pPr>
            <a:lvl7pPr marL="2971800" indent="-228600" defTabSz="641350" eaLnBrk="0" fontAlgn="base" hangingPunct="0">
              <a:spcBef>
                <a:spcPct val="0"/>
              </a:spcBef>
              <a:spcAft>
                <a:spcPct val="0"/>
              </a:spcAft>
              <a:defRPr>
                <a:solidFill>
                  <a:schemeClr val="tx1"/>
                </a:solidFill>
                <a:latin typeface="Arial" charset="0"/>
                <a:ea typeface="ヒラギノ角ゴ ProN W3" charset="0"/>
                <a:cs typeface="ヒラギノ角ゴ ProN W3" charset="0"/>
              </a:defRPr>
            </a:lvl7pPr>
            <a:lvl8pPr marL="3429000" indent="-228600" defTabSz="641350" eaLnBrk="0" fontAlgn="base" hangingPunct="0">
              <a:spcBef>
                <a:spcPct val="0"/>
              </a:spcBef>
              <a:spcAft>
                <a:spcPct val="0"/>
              </a:spcAft>
              <a:defRPr>
                <a:solidFill>
                  <a:schemeClr val="tx1"/>
                </a:solidFill>
                <a:latin typeface="Arial" charset="0"/>
                <a:ea typeface="ヒラギノ角ゴ ProN W3" charset="0"/>
                <a:cs typeface="ヒラギノ角ゴ ProN W3" charset="0"/>
              </a:defRPr>
            </a:lvl8pPr>
            <a:lvl9pPr marL="3886200" indent="-228600" defTabSz="641350" eaLnBrk="0" fontAlgn="base" hangingPunct="0">
              <a:spcBef>
                <a:spcPct val="0"/>
              </a:spcBef>
              <a:spcAft>
                <a:spcPct val="0"/>
              </a:spcAft>
              <a:defRPr>
                <a:solidFill>
                  <a:schemeClr val="tx1"/>
                </a:solidFill>
                <a:latin typeface="Arial" charset="0"/>
                <a:ea typeface="ヒラギノ角ゴ ProN W3" charset="0"/>
                <a:cs typeface="ヒラギノ角ゴ ProN W3" charset="0"/>
              </a:defRPr>
            </a:lvl9pPr>
          </a:lstStyle>
          <a:p>
            <a:pPr eaLnBrk="1" hangingPunct="1"/>
            <a:r>
              <a:rPr lang="en-US" sz="1700" dirty="0" smtClean="0">
                <a:solidFill>
                  <a:srgbClr val="FFFFFF"/>
                </a:solidFill>
                <a:cs typeface="Arial" charset="0"/>
                <a:sym typeface="Gill Sans" charset="0"/>
              </a:rPr>
              <a:t>Boehmer K et </a:t>
            </a:r>
            <a:r>
              <a:rPr lang="en-US" sz="1700" dirty="0">
                <a:solidFill>
                  <a:srgbClr val="FFFFFF"/>
                </a:solidFill>
                <a:cs typeface="Arial" charset="0"/>
                <a:sym typeface="Gill Sans" charset="0"/>
              </a:rPr>
              <a:t>al </a:t>
            </a:r>
            <a:r>
              <a:rPr lang="en-US" sz="1700" dirty="0" smtClean="0">
                <a:solidFill>
                  <a:srgbClr val="FFFFFF"/>
                </a:solidFill>
                <a:cs typeface="Arial" charset="0"/>
                <a:sym typeface="Gill Sans" charset="0"/>
              </a:rPr>
              <a:t>BMC </a:t>
            </a:r>
            <a:r>
              <a:rPr lang="en-US" sz="1700" dirty="0" err="1" smtClean="0">
                <a:solidFill>
                  <a:srgbClr val="FFFFFF"/>
                </a:solidFill>
                <a:cs typeface="Arial" charset="0"/>
                <a:sym typeface="Gill Sans" charset="0"/>
              </a:rPr>
              <a:t>Fam</a:t>
            </a:r>
            <a:r>
              <a:rPr lang="en-US" sz="1700" dirty="0" smtClean="0">
                <a:solidFill>
                  <a:srgbClr val="FFFFFF"/>
                </a:solidFill>
                <a:cs typeface="Arial" charset="0"/>
                <a:sym typeface="Gill Sans" charset="0"/>
              </a:rPr>
              <a:t> </a:t>
            </a:r>
            <a:r>
              <a:rPr lang="en-US" sz="1700" dirty="0" err="1" smtClean="0">
                <a:solidFill>
                  <a:srgbClr val="FFFFFF"/>
                </a:solidFill>
                <a:cs typeface="Arial" charset="0"/>
                <a:sym typeface="Gill Sans" charset="0"/>
              </a:rPr>
              <a:t>Prac</a:t>
            </a:r>
            <a:r>
              <a:rPr lang="en-US" sz="1700" dirty="0" smtClean="0">
                <a:solidFill>
                  <a:srgbClr val="FFFFFF"/>
                </a:solidFill>
                <a:cs typeface="Arial" charset="0"/>
                <a:sym typeface="Gill Sans" charset="0"/>
              </a:rPr>
              <a:t> 2016</a:t>
            </a:r>
            <a:endParaRPr lang="en-US" sz="1700" dirty="0">
              <a:solidFill>
                <a:srgbClr val="FFFFFF"/>
              </a:solidFill>
              <a:cs typeface="Arial" charset="0"/>
              <a:sym typeface="Gill Sans" charset="0"/>
            </a:endParaRPr>
          </a:p>
        </p:txBody>
      </p:sp>
    </p:spTree>
    <p:extLst>
      <p:ext uri="{BB962C8B-B14F-4D97-AF65-F5344CB8AC3E}">
        <p14:creationId xmlns:p14="http://schemas.microsoft.com/office/powerpoint/2010/main" val="4011781289"/>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3"/>
          <p:cNvSpPr txBox="1">
            <a:spLocks noChangeArrowheads="1"/>
          </p:cNvSpPr>
          <p:nvPr/>
        </p:nvSpPr>
        <p:spPr bwMode="auto">
          <a:xfrm>
            <a:off x="5891213" y="6062664"/>
            <a:ext cx="2646362" cy="32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213" tIns="32104" rIns="64213" bIns="32104">
            <a:spAutoFit/>
          </a:bodyPr>
          <a:lstStyle>
            <a:lvl1pPr defTabSz="641350" eaLnBrk="0" hangingPunct="0">
              <a:defRPr>
                <a:solidFill>
                  <a:schemeClr val="tx1"/>
                </a:solidFill>
                <a:latin typeface="Arial" charset="0"/>
                <a:ea typeface="ヒラギノ角ゴ ProN W3" charset="0"/>
                <a:cs typeface="ヒラギノ角ゴ ProN W3" charset="0"/>
              </a:defRPr>
            </a:lvl1pPr>
            <a:lvl2pPr marL="742950" indent="-285750" defTabSz="641350" eaLnBrk="0" hangingPunct="0">
              <a:defRPr>
                <a:solidFill>
                  <a:schemeClr val="tx1"/>
                </a:solidFill>
                <a:latin typeface="Arial" charset="0"/>
                <a:ea typeface="ヒラギノ角ゴ ProN W3" charset="0"/>
                <a:cs typeface="ヒラギノ角ゴ ProN W3" charset="0"/>
              </a:defRPr>
            </a:lvl2pPr>
            <a:lvl3pPr marL="1143000" indent="-228600" defTabSz="641350" eaLnBrk="0" hangingPunct="0">
              <a:defRPr>
                <a:solidFill>
                  <a:schemeClr val="tx1"/>
                </a:solidFill>
                <a:latin typeface="Arial" charset="0"/>
                <a:ea typeface="ヒラギノ角ゴ ProN W3" charset="0"/>
                <a:cs typeface="ヒラギノ角ゴ ProN W3" charset="0"/>
              </a:defRPr>
            </a:lvl3pPr>
            <a:lvl4pPr marL="1600200" indent="-228600" defTabSz="641350" eaLnBrk="0" hangingPunct="0">
              <a:defRPr>
                <a:solidFill>
                  <a:schemeClr val="tx1"/>
                </a:solidFill>
                <a:latin typeface="Arial" charset="0"/>
                <a:ea typeface="ヒラギノ角ゴ ProN W3" charset="0"/>
                <a:cs typeface="ヒラギノ角ゴ ProN W3" charset="0"/>
              </a:defRPr>
            </a:lvl4pPr>
            <a:lvl5pPr marL="2057400" indent="-228600" defTabSz="641350" eaLnBrk="0" hangingPunct="0">
              <a:defRPr>
                <a:solidFill>
                  <a:schemeClr val="tx1"/>
                </a:solidFill>
                <a:latin typeface="Arial" charset="0"/>
                <a:ea typeface="ヒラギノ角ゴ ProN W3" charset="0"/>
                <a:cs typeface="ヒラギノ角ゴ ProN W3" charset="0"/>
              </a:defRPr>
            </a:lvl5pPr>
            <a:lvl6pPr marL="2514600" indent="-228600" defTabSz="641350" eaLnBrk="0" fontAlgn="base" hangingPunct="0">
              <a:spcBef>
                <a:spcPct val="0"/>
              </a:spcBef>
              <a:spcAft>
                <a:spcPct val="0"/>
              </a:spcAft>
              <a:defRPr>
                <a:solidFill>
                  <a:schemeClr val="tx1"/>
                </a:solidFill>
                <a:latin typeface="Arial" charset="0"/>
                <a:ea typeface="ヒラギノ角ゴ ProN W3" charset="0"/>
                <a:cs typeface="ヒラギノ角ゴ ProN W3" charset="0"/>
              </a:defRPr>
            </a:lvl6pPr>
            <a:lvl7pPr marL="2971800" indent="-228600" defTabSz="641350" eaLnBrk="0" fontAlgn="base" hangingPunct="0">
              <a:spcBef>
                <a:spcPct val="0"/>
              </a:spcBef>
              <a:spcAft>
                <a:spcPct val="0"/>
              </a:spcAft>
              <a:defRPr>
                <a:solidFill>
                  <a:schemeClr val="tx1"/>
                </a:solidFill>
                <a:latin typeface="Arial" charset="0"/>
                <a:ea typeface="ヒラギノ角ゴ ProN W3" charset="0"/>
                <a:cs typeface="ヒラギノ角ゴ ProN W3" charset="0"/>
              </a:defRPr>
            </a:lvl7pPr>
            <a:lvl8pPr marL="3429000" indent="-228600" defTabSz="641350" eaLnBrk="0" fontAlgn="base" hangingPunct="0">
              <a:spcBef>
                <a:spcPct val="0"/>
              </a:spcBef>
              <a:spcAft>
                <a:spcPct val="0"/>
              </a:spcAft>
              <a:defRPr>
                <a:solidFill>
                  <a:schemeClr val="tx1"/>
                </a:solidFill>
                <a:latin typeface="Arial" charset="0"/>
                <a:ea typeface="ヒラギノ角ゴ ProN W3" charset="0"/>
                <a:cs typeface="ヒラギノ角ゴ ProN W3" charset="0"/>
              </a:defRPr>
            </a:lvl8pPr>
            <a:lvl9pPr marL="3886200" indent="-228600" defTabSz="641350" eaLnBrk="0" fontAlgn="base" hangingPunct="0">
              <a:spcBef>
                <a:spcPct val="0"/>
              </a:spcBef>
              <a:spcAft>
                <a:spcPct val="0"/>
              </a:spcAft>
              <a:defRPr>
                <a:solidFill>
                  <a:schemeClr val="tx1"/>
                </a:solidFill>
                <a:latin typeface="Arial" charset="0"/>
                <a:ea typeface="ヒラギノ角ゴ ProN W3" charset="0"/>
                <a:cs typeface="ヒラギノ角ゴ ProN W3" charset="0"/>
              </a:defRPr>
            </a:lvl9pPr>
          </a:lstStyle>
          <a:p>
            <a:pPr eaLnBrk="1" hangingPunct="1"/>
            <a:r>
              <a:rPr lang="en-US" sz="1700">
                <a:solidFill>
                  <a:srgbClr val="FFFFFF"/>
                </a:solidFill>
                <a:cs typeface="Arial" charset="0"/>
                <a:sym typeface="Gill Sans" charset="0"/>
              </a:rPr>
              <a:t>Shippee N et al JCE 2012</a:t>
            </a:r>
          </a:p>
        </p:txBody>
      </p:sp>
      <p:sp>
        <p:nvSpPr>
          <p:cNvPr id="110594" name="TextBox 4"/>
          <p:cNvSpPr txBox="1">
            <a:spLocks noChangeArrowheads="1"/>
          </p:cNvSpPr>
          <p:nvPr/>
        </p:nvSpPr>
        <p:spPr bwMode="auto">
          <a:xfrm>
            <a:off x="212744" y="3178194"/>
            <a:ext cx="2011363"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213" tIns="32104" rIns="64213" bIns="32104">
            <a:spAutoFit/>
          </a:bodyPr>
          <a:lstStyle>
            <a:lvl1pPr defTabSz="641350" eaLnBrk="0" hangingPunct="0">
              <a:defRPr>
                <a:solidFill>
                  <a:schemeClr val="tx1"/>
                </a:solidFill>
                <a:latin typeface="Arial" charset="0"/>
                <a:ea typeface="ヒラギノ角ゴ ProN W3" charset="0"/>
                <a:cs typeface="ヒラギノ角ゴ ProN W3" charset="0"/>
              </a:defRPr>
            </a:lvl1pPr>
            <a:lvl2pPr marL="742950" indent="-285750" defTabSz="641350" eaLnBrk="0" hangingPunct="0">
              <a:defRPr>
                <a:solidFill>
                  <a:schemeClr val="tx1"/>
                </a:solidFill>
                <a:latin typeface="Arial" charset="0"/>
                <a:ea typeface="ヒラギノ角ゴ ProN W3" charset="0"/>
                <a:cs typeface="ヒラギノ角ゴ ProN W3" charset="0"/>
              </a:defRPr>
            </a:lvl2pPr>
            <a:lvl3pPr marL="1143000" indent="-228600" defTabSz="641350" eaLnBrk="0" hangingPunct="0">
              <a:defRPr>
                <a:solidFill>
                  <a:schemeClr val="tx1"/>
                </a:solidFill>
                <a:latin typeface="Arial" charset="0"/>
                <a:ea typeface="ヒラギノ角ゴ ProN W3" charset="0"/>
                <a:cs typeface="ヒラギノ角ゴ ProN W3" charset="0"/>
              </a:defRPr>
            </a:lvl3pPr>
            <a:lvl4pPr marL="1600200" indent="-228600" defTabSz="641350" eaLnBrk="0" hangingPunct="0">
              <a:defRPr>
                <a:solidFill>
                  <a:schemeClr val="tx1"/>
                </a:solidFill>
                <a:latin typeface="Arial" charset="0"/>
                <a:ea typeface="ヒラギノ角ゴ ProN W3" charset="0"/>
                <a:cs typeface="ヒラギノ角ゴ ProN W3" charset="0"/>
              </a:defRPr>
            </a:lvl4pPr>
            <a:lvl5pPr marL="2057400" indent="-228600" defTabSz="641350" eaLnBrk="0" hangingPunct="0">
              <a:defRPr>
                <a:solidFill>
                  <a:schemeClr val="tx1"/>
                </a:solidFill>
                <a:latin typeface="Arial" charset="0"/>
                <a:ea typeface="ヒラギノ角ゴ ProN W3" charset="0"/>
                <a:cs typeface="ヒラギノ角ゴ ProN W3" charset="0"/>
              </a:defRPr>
            </a:lvl5pPr>
            <a:lvl6pPr marL="2514600" indent="-228600" defTabSz="641350" eaLnBrk="0" fontAlgn="base" hangingPunct="0">
              <a:spcBef>
                <a:spcPct val="0"/>
              </a:spcBef>
              <a:spcAft>
                <a:spcPct val="0"/>
              </a:spcAft>
              <a:defRPr>
                <a:solidFill>
                  <a:schemeClr val="tx1"/>
                </a:solidFill>
                <a:latin typeface="Arial" charset="0"/>
                <a:ea typeface="ヒラギノ角ゴ ProN W3" charset="0"/>
                <a:cs typeface="ヒラギノ角ゴ ProN W3" charset="0"/>
              </a:defRPr>
            </a:lvl6pPr>
            <a:lvl7pPr marL="2971800" indent="-228600" defTabSz="641350" eaLnBrk="0" fontAlgn="base" hangingPunct="0">
              <a:spcBef>
                <a:spcPct val="0"/>
              </a:spcBef>
              <a:spcAft>
                <a:spcPct val="0"/>
              </a:spcAft>
              <a:defRPr>
                <a:solidFill>
                  <a:schemeClr val="tx1"/>
                </a:solidFill>
                <a:latin typeface="Arial" charset="0"/>
                <a:ea typeface="ヒラギノ角ゴ ProN W3" charset="0"/>
                <a:cs typeface="ヒラギノ角ゴ ProN W3" charset="0"/>
              </a:defRPr>
            </a:lvl7pPr>
            <a:lvl8pPr marL="3429000" indent="-228600" defTabSz="641350" eaLnBrk="0" fontAlgn="base" hangingPunct="0">
              <a:spcBef>
                <a:spcPct val="0"/>
              </a:spcBef>
              <a:spcAft>
                <a:spcPct val="0"/>
              </a:spcAft>
              <a:defRPr>
                <a:solidFill>
                  <a:schemeClr val="tx1"/>
                </a:solidFill>
                <a:latin typeface="Arial" charset="0"/>
                <a:ea typeface="ヒラギノ角ゴ ProN W3" charset="0"/>
                <a:cs typeface="ヒラギノ角ゴ ProN W3" charset="0"/>
              </a:defRPr>
            </a:lvl8pPr>
            <a:lvl9pPr marL="3886200" indent="-228600" defTabSz="641350" eaLnBrk="0" fontAlgn="base" hangingPunct="0">
              <a:spcBef>
                <a:spcPct val="0"/>
              </a:spcBef>
              <a:spcAft>
                <a:spcPct val="0"/>
              </a:spcAft>
              <a:defRPr>
                <a:solidFill>
                  <a:schemeClr val="tx1"/>
                </a:solidFill>
                <a:latin typeface="Arial" charset="0"/>
                <a:ea typeface="ヒラギノ角ゴ ProN W3" charset="0"/>
                <a:cs typeface="ヒラギノ角ゴ ProN W3" charset="0"/>
              </a:defRPr>
            </a:lvl9pPr>
          </a:lstStyle>
          <a:p>
            <a:pPr eaLnBrk="1" hangingPunct="1"/>
            <a:r>
              <a:rPr lang="en-US" sz="3200" b="1" dirty="0">
                <a:solidFill>
                  <a:srgbClr val="FFFFFF"/>
                </a:solidFill>
                <a:cs typeface="Arial" charset="0"/>
                <a:sym typeface="Gill Sans" charset="0"/>
              </a:rPr>
              <a:t>Workload</a:t>
            </a:r>
          </a:p>
        </p:txBody>
      </p:sp>
      <p:sp>
        <p:nvSpPr>
          <p:cNvPr id="110595" name="TextBox 5"/>
          <p:cNvSpPr txBox="1">
            <a:spLocks noChangeArrowheads="1"/>
          </p:cNvSpPr>
          <p:nvPr/>
        </p:nvSpPr>
        <p:spPr bwMode="auto">
          <a:xfrm>
            <a:off x="276225" y="4089419"/>
            <a:ext cx="1860550"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213" tIns="32104" rIns="64213" bIns="32104">
            <a:spAutoFit/>
          </a:bodyPr>
          <a:lstStyle>
            <a:lvl1pPr defTabSz="641350" eaLnBrk="0" hangingPunct="0">
              <a:defRPr>
                <a:solidFill>
                  <a:schemeClr val="tx1"/>
                </a:solidFill>
                <a:latin typeface="Arial" charset="0"/>
                <a:ea typeface="ヒラギノ角ゴ ProN W3" charset="0"/>
                <a:cs typeface="ヒラギノ角ゴ ProN W3" charset="0"/>
              </a:defRPr>
            </a:lvl1pPr>
            <a:lvl2pPr marL="742950" indent="-285750" defTabSz="641350" eaLnBrk="0" hangingPunct="0">
              <a:defRPr>
                <a:solidFill>
                  <a:schemeClr val="tx1"/>
                </a:solidFill>
                <a:latin typeface="Arial" charset="0"/>
                <a:ea typeface="ヒラギノ角ゴ ProN W3" charset="0"/>
                <a:cs typeface="ヒラギノ角ゴ ProN W3" charset="0"/>
              </a:defRPr>
            </a:lvl2pPr>
            <a:lvl3pPr marL="1143000" indent="-228600" defTabSz="641350" eaLnBrk="0" hangingPunct="0">
              <a:defRPr>
                <a:solidFill>
                  <a:schemeClr val="tx1"/>
                </a:solidFill>
                <a:latin typeface="Arial" charset="0"/>
                <a:ea typeface="ヒラギノ角ゴ ProN W3" charset="0"/>
                <a:cs typeface="ヒラギノ角ゴ ProN W3" charset="0"/>
              </a:defRPr>
            </a:lvl3pPr>
            <a:lvl4pPr marL="1600200" indent="-228600" defTabSz="641350" eaLnBrk="0" hangingPunct="0">
              <a:defRPr>
                <a:solidFill>
                  <a:schemeClr val="tx1"/>
                </a:solidFill>
                <a:latin typeface="Arial" charset="0"/>
                <a:ea typeface="ヒラギノ角ゴ ProN W3" charset="0"/>
                <a:cs typeface="ヒラギノ角ゴ ProN W3" charset="0"/>
              </a:defRPr>
            </a:lvl4pPr>
            <a:lvl5pPr marL="2057400" indent="-228600" defTabSz="641350" eaLnBrk="0" hangingPunct="0">
              <a:defRPr>
                <a:solidFill>
                  <a:schemeClr val="tx1"/>
                </a:solidFill>
                <a:latin typeface="Arial" charset="0"/>
                <a:ea typeface="ヒラギノ角ゴ ProN W3" charset="0"/>
                <a:cs typeface="ヒラギノ角ゴ ProN W3" charset="0"/>
              </a:defRPr>
            </a:lvl5pPr>
            <a:lvl6pPr marL="2514600" indent="-228600" defTabSz="641350" eaLnBrk="0" fontAlgn="base" hangingPunct="0">
              <a:spcBef>
                <a:spcPct val="0"/>
              </a:spcBef>
              <a:spcAft>
                <a:spcPct val="0"/>
              </a:spcAft>
              <a:defRPr>
                <a:solidFill>
                  <a:schemeClr val="tx1"/>
                </a:solidFill>
                <a:latin typeface="Arial" charset="0"/>
                <a:ea typeface="ヒラギノ角ゴ ProN W3" charset="0"/>
                <a:cs typeface="ヒラギノ角ゴ ProN W3" charset="0"/>
              </a:defRPr>
            </a:lvl6pPr>
            <a:lvl7pPr marL="2971800" indent="-228600" defTabSz="641350" eaLnBrk="0" fontAlgn="base" hangingPunct="0">
              <a:spcBef>
                <a:spcPct val="0"/>
              </a:spcBef>
              <a:spcAft>
                <a:spcPct val="0"/>
              </a:spcAft>
              <a:defRPr>
                <a:solidFill>
                  <a:schemeClr val="tx1"/>
                </a:solidFill>
                <a:latin typeface="Arial" charset="0"/>
                <a:ea typeface="ヒラギノ角ゴ ProN W3" charset="0"/>
                <a:cs typeface="ヒラギノ角ゴ ProN W3" charset="0"/>
              </a:defRPr>
            </a:lvl7pPr>
            <a:lvl8pPr marL="3429000" indent="-228600" defTabSz="641350" eaLnBrk="0" fontAlgn="base" hangingPunct="0">
              <a:spcBef>
                <a:spcPct val="0"/>
              </a:spcBef>
              <a:spcAft>
                <a:spcPct val="0"/>
              </a:spcAft>
              <a:defRPr>
                <a:solidFill>
                  <a:schemeClr val="tx1"/>
                </a:solidFill>
                <a:latin typeface="Arial" charset="0"/>
                <a:ea typeface="ヒラギノ角ゴ ProN W3" charset="0"/>
                <a:cs typeface="ヒラギノ角ゴ ProN W3" charset="0"/>
              </a:defRPr>
            </a:lvl8pPr>
            <a:lvl9pPr marL="3886200" indent="-228600" defTabSz="641350" eaLnBrk="0" fontAlgn="base" hangingPunct="0">
              <a:spcBef>
                <a:spcPct val="0"/>
              </a:spcBef>
              <a:spcAft>
                <a:spcPct val="0"/>
              </a:spcAft>
              <a:defRPr>
                <a:solidFill>
                  <a:schemeClr val="tx1"/>
                </a:solidFill>
                <a:latin typeface="Arial" charset="0"/>
                <a:ea typeface="ヒラギノ角ゴ ProN W3" charset="0"/>
                <a:cs typeface="ヒラギノ角ゴ ProN W3" charset="0"/>
              </a:defRPr>
            </a:lvl9pPr>
          </a:lstStyle>
          <a:p>
            <a:pPr eaLnBrk="1" hangingPunct="1"/>
            <a:r>
              <a:rPr lang="en-US" sz="3200" b="1">
                <a:solidFill>
                  <a:srgbClr val="FFFFFF"/>
                </a:solidFill>
                <a:cs typeface="Arial" charset="0"/>
                <a:sym typeface="Gill Sans" charset="0"/>
              </a:rPr>
              <a:t>Capacity</a:t>
            </a:r>
          </a:p>
        </p:txBody>
      </p:sp>
      <p:sp>
        <p:nvSpPr>
          <p:cNvPr id="110596" name="TextBox 6"/>
          <p:cNvSpPr txBox="1">
            <a:spLocks noChangeArrowheads="1"/>
          </p:cNvSpPr>
          <p:nvPr/>
        </p:nvSpPr>
        <p:spPr bwMode="auto">
          <a:xfrm>
            <a:off x="3581401" y="3124200"/>
            <a:ext cx="1900238"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213" tIns="32104" rIns="64213" bIns="32104">
            <a:spAutoFit/>
          </a:bodyPr>
          <a:lstStyle>
            <a:lvl1pPr defTabSz="641350" eaLnBrk="0" hangingPunct="0">
              <a:defRPr>
                <a:solidFill>
                  <a:schemeClr val="tx1"/>
                </a:solidFill>
                <a:latin typeface="Arial" charset="0"/>
                <a:ea typeface="ヒラギノ角ゴ ProN W3" charset="0"/>
                <a:cs typeface="ヒラギノ角ゴ ProN W3" charset="0"/>
              </a:defRPr>
            </a:lvl1pPr>
            <a:lvl2pPr marL="742950" indent="-285750" defTabSz="641350" eaLnBrk="0" hangingPunct="0">
              <a:defRPr>
                <a:solidFill>
                  <a:schemeClr val="tx1"/>
                </a:solidFill>
                <a:latin typeface="Arial" charset="0"/>
                <a:ea typeface="ヒラギノ角ゴ ProN W3" charset="0"/>
                <a:cs typeface="ヒラギノ角ゴ ProN W3" charset="0"/>
              </a:defRPr>
            </a:lvl2pPr>
            <a:lvl3pPr marL="1143000" indent="-228600" defTabSz="641350" eaLnBrk="0" hangingPunct="0">
              <a:defRPr>
                <a:solidFill>
                  <a:schemeClr val="tx1"/>
                </a:solidFill>
                <a:latin typeface="Arial" charset="0"/>
                <a:ea typeface="ヒラギノ角ゴ ProN W3" charset="0"/>
                <a:cs typeface="ヒラギノ角ゴ ProN W3" charset="0"/>
              </a:defRPr>
            </a:lvl3pPr>
            <a:lvl4pPr marL="1600200" indent="-228600" defTabSz="641350" eaLnBrk="0" hangingPunct="0">
              <a:defRPr>
                <a:solidFill>
                  <a:schemeClr val="tx1"/>
                </a:solidFill>
                <a:latin typeface="Arial" charset="0"/>
                <a:ea typeface="ヒラギノ角ゴ ProN W3" charset="0"/>
                <a:cs typeface="ヒラギノ角ゴ ProN W3" charset="0"/>
              </a:defRPr>
            </a:lvl4pPr>
            <a:lvl5pPr marL="2057400" indent="-228600" defTabSz="641350" eaLnBrk="0" hangingPunct="0">
              <a:defRPr>
                <a:solidFill>
                  <a:schemeClr val="tx1"/>
                </a:solidFill>
                <a:latin typeface="Arial" charset="0"/>
                <a:ea typeface="ヒラギノ角ゴ ProN W3" charset="0"/>
                <a:cs typeface="ヒラギノ角ゴ ProN W3" charset="0"/>
              </a:defRPr>
            </a:lvl5pPr>
            <a:lvl6pPr marL="2514600" indent="-228600" defTabSz="641350" eaLnBrk="0" fontAlgn="base" hangingPunct="0">
              <a:spcBef>
                <a:spcPct val="0"/>
              </a:spcBef>
              <a:spcAft>
                <a:spcPct val="0"/>
              </a:spcAft>
              <a:defRPr>
                <a:solidFill>
                  <a:schemeClr val="tx1"/>
                </a:solidFill>
                <a:latin typeface="Arial" charset="0"/>
                <a:ea typeface="ヒラギノ角ゴ ProN W3" charset="0"/>
                <a:cs typeface="ヒラギノ角ゴ ProN W3" charset="0"/>
              </a:defRPr>
            </a:lvl6pPr>
            <a:lvl7pPr marL="2971800" indent="-228600" defTabSz="641350" eaLnBrk="0" fontAlgn="base" hangingPunct="0">
              <a:spcBef>
                <a:spcPct val="0"/>
              </a:spcBef>
              <a:spcAft>
                <a:spcPct val="0"/>
              </a:spcAft>
              <a:defRPr>
                <a:solidFill>
                  <a:schemeClr val="tx1"/>
                </a:solidFill>
                <a:latin typeface="Arial" charset="0"/>
                <a:ea typeface="ヒラギノ角ゴ ProN W3" charset="0"/>
                <a:cs typeface="ヒラギノ角ゴ ProN W3" charset="0"/>
              </a:defRPr>
            </a:lvl7pPr>
            <a:lvl8pPr marL="3429000" indent="-228600" defTabSz="641350" eaLnBrk="0" fontAlgn="base" hangingPunct="0">
              <a:spcBef>
                <a:spcPct val="0"/>
              </a:spcBef>
              <a:spcAft>
                <a:spcPct val="0"/>
              </a:spcAft>
              <a:defRPr>
                <a:solidFill>
                  <a:schemeClr val="tx1"/>
                </a:solidFill>
                <a:latin typeface="Arial" charset="0"/>
                <a:ea typeface="ヒラギノ角ゴ ProN W3" charset="0"/>
                <a:cs typeface="ヒラギノ角ゴ ProN W3" charset="0"/>
              </a:defRPr>
            </a:lvl8pPr>
            <a:lvl9pPr marL="3886200" indent="-228600" defTabSz="641350" eaLnBrk="0" fontAlgn="base" hangingPunct="0">
              <a:spcBef>
                <a:spcPct val="0"/>
              </a:spcBef>
              <a:spcAft>
                <a:spcPct val="0"/>
              </a:spcAft>
              <a:defRPr>
                <a:solidFill>
                  <a:schemeClr val="tx1"/>
                </a:solidFill>
                <a:latin typeface="Arial" charset="0"/>
                <a:ea typeface="ヒラギノ角ゴ ProN W3" charset="0"/>
                <a:cs typeface="ヒラギノ角ゴ ProN W3" charset="0"/>
              </a:defRPr>
            </a:lvl9pPr>
          </a:lstStyle>
          <a:p>
            <a:pPr eaLnBrk="1" hangingPunct="1"/>
            <a:r>
              <a:rPr lang="en-US" sz="3600">
                <a:solidFill>
                  <a:srgbClr val="FFFFFF"/>
                </a:solidFill>
                <a:cs typeface="Arial" charset="0"/>
                <a:sym typeface="Gill Sans" charset="0"/>
              </a:rPr>
              <a:t>access</a:t>
            </a:r>
          </a:p>
          <a:p>
            <a:pPr eaLnBrk="1" hangingPunct="1"/>
            <a:r>
              <a:rPr lang="en-US" sz="3600">
                <a:solidFill>
                  <a:srgbClr val="FFFFFF"/>
                </a:solidFill>
                <a:cs typeface="Arial" charset="0"/>
                <a:sym typeface="Gill Sans" charset="0"/>
              </a:rPr>
              <a:t>use</a:t>
            </a:r>
          </a:p>
          <a:p>
            <a:pPr eaLnBrk="1" hangingPunct="1"/>
            <a:r>
              <a:rPr lang="en-US" sz="3600">
                <a:solidFill>
                  <a:srgbClr val="FFFFFF"/>
                </a:solidFill>
                <a:cs typeface="Arial" charset="0"/>
                <a:sym typeface="Gill Sans" charset="0"/>
              </a:rPr>
              <a:t>self-care</a:t>
            </a:r>
          </a:p>
        </p:txBody>
      </p:sp>
      <p:sp>
        <p:nvSpPr>
          <p:cNvPr id="110597" name="TextBox 7"/>
          <p:cNvSpPr txBox="1">
            <a:spLocks noChangeArrowheads="1"/>
          </p:cNvSpPr>
          <p:nvPr/>
        </p:nvSpPr>
        <p:spPr bwMode="auto">
          <a:xfrm>
            <a:off x="6781800" y="3657619"/>
            <a:ext cx="2233613"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213" tIns="32104" rIns="64213" bIns="32104">
            <a:spAutoFit/>
          </a:bodyPr>
          <a:lstStyle>
            <a:lvl1pPr defTabSz="641350" eaLnBrk="0" hangingPunct="0">
              <a:defRPr>
                <a:solidFill>
                  <a:schemeClr val="tx1"/>
                </a:solidFill>
                <a:latin typeface="Arial" charset="0"/>
                <a:ea typeface="ヒラギノ角ゴ ProN W3" charset="0"/>
                <a:cs typeface="ヒラギノ角ゴ ProN W3" charset="0"/>
              </a:defRPr>
            </a:lvl1pPr>
            <a:lvl2pPr marL="742950" indent="-285750" defTabSz="641350" eaLnBrk="0" hangingPunct="0">
              <a:defRPr>
                <a:solidFill>
                  <a:schemeClr val="tx1"/>
                </a:solidFill>
                <a:latin typeface="Arial" charset="0"/>
                <a:ea typeface="ヒラギノ角ゴ ProN W3" charset="0"/>
                <a:cs typeface="ヒラギノ角ゴ ProN W3" charset="0"/>
              </a:defRPr>
            </a:lvl2pPr>
            <a:lvl3pPr marL="1143000" indent="-228600" defTabSz="641350" eaLnBrk="0" hangingPunct="0">
              <a:defRPr>
                <a:solidFill>
                  <a:schemeClr val="tx1"/>
                </a:solidFill>
                <a:latin typeface="Arial" charset="0"/>
                <a:ea typeface="ヒラギノ角ゴ ProN W3" charset="0"/>
                <a:cs typeface="ヒラギノ角ゴ ProN W3" charset="0"/>
              </a:defRPr>
            </a:lvl3pPr>
            <a:lvl4pPr marL="1600200" indent="-228600" defTabSz="641350" eaLnBrk="0" hangingPunct="0">
              <a:defRPr>
                <a:solidFill>
                  <a:schemeClr val="tx1"/>
                </a:solidFill>
                <a:latin typeface="Arial" charset="0"/>
                <a:ea typeface="ヒラギノ角ゴ ProN W3" charset="0"/>
                <a:cs typeface="ヒラギノ角ゴ ProN W3" charset="0"/>
              </a:defRPr>
            </a:lvl4pPr>
            <a:lvl5pPr marL="2057400" indent="-228600" defTabSz="641350" eaLnBrk="0" hangingPunct="0">
              <a:defRPr>
                <a:solidFill>
                  <a:schemeClr val="tx1"/>
                </a:solidFill>
                <a:latin typeface="Arial" charset="0"/>
                <a:ea typeface="ヒラギノ角ゴ ProN W3" charset="0"/>
                <a:cs typeface="ヒラギノ角ゴ ProN W3" charset="0"/>
              </a:defRPr>
            </a:lvl5pPr>
            <a:lvl6pPr marL="2514600" indent="-228600" defTabSz="641350" eaLnBrk="0" fontAlgn="base" hangingPunct="0">
              <a:spcBef>
                <a:spcPct val="0"/>
              </a:spcBef>
              <a:spcAft>
                <a:spcPct val="0"/>
              </a:spcAft>
              <a:defRPr>
                <a:solidFill>
                  <a:schemeClr val="tx1"/>
                </a:solidFill>
                <a:latin typeface="Arial" charset="0"/>
                <a:ea typeface="ヒラギノ角ゴ ProN W3" charset="0"/>
                <a:cs typeface="ヒラギノ角ゴ ProN W3" charset="0"/>
              </a:defRPr>
            </a:lvl6pPr>
            <a:lvl7pPr marL="2971800" indent="-228600" defTabSz="641350" eaLnBrk="0" fontAlgn="base" hangingPunct="0">
              <a:spcBef>
                <a:spcPct val="0"/>
              </a:spcBef>
              <a:spcAft>
                <a:spcPct val="0"/>
              </a:spcAft>
              <a:defRPr>
                <a:solidFill>
                  <a:schemeClr val="tx1"/>
                </a:solidFill>
                <a:latin typeface="Arial" charset="0"/>
                <a:ea typeface="ヒラギノ角ゴ ProN W3" charset="0"/>
                <a:cs typeface="ヒラギノ角ゴ ProN W3" charset="0"/>
              </a:defRPr>
            </a:lvl7pPr>
            <a:lvl8pPr marL="3429000" indent="-228600" defTabSz="641350" eaLnBrk="0" fontAlgn="base" hangingPunct="0">
              <a:spcBef>
                <a:spcPct val="0"/>
              </a:spcBef>
              <a:spcAft>
                <a:spcPct val="0"/>
              </a:spcAft>
              <a:defRPr>
                <a:solidFill>
                  <a:schemeClr val="tx1"/>
                </a:solidFill>
                <a:latin typeface="Arial" charset="0"/>
                <a:ea typeface="ヒラギノ角ゴ ProN W3" charset="0"/>
                <a:cs typeface="ヒラギノ角ゴ ProN W3" charset="0"/>
              </a:defRPr>
            </a:lvl8pPr>
            <a:lvl9pPr marL="3886200" indent="-228600" defTabSz="641350" eaLnBrk="0" fontAlgn="base" hangingPunct="0">
              <a:spcBef>
                <a:spcPct val="0"/>
              </a:spcBef>
              <a:spcAft>
                <a:spcPct val="0"/>
              </a:spcAft>
              <a:defRPr>
                <a:solidFill>
                  <a:schemeClr val="tx1"/>
                </a:solidFill>
                <a:latin typeface="Arial" charset="0"/>
                <a:ea typeface="ヒラギノ角ゴ ProN W3" charset="0"/>
                <a:cs typeface="ヒラギノ角ゴ ProN W3" charset="0"/>
              </a:defRPr>
            </a:lvl9pPr>
          </a:lstStyle>
          <a:p>
            <a:pPr eaLnBrk="1" hangingPunct="1"/>
            <a:r>
              <a:rPr lang="en-US" sz="3600">
                <a:solidFill>
                  <a:srgbClr val="FFFFFF"/>
                </a:solidFill>
                <a:cs typeface="Arial" charset="0"/>
                <a:sym typeface="Gill Sans" charset="0"/>
              </a:rPr>
              <a:t>Outcomes</a:t>
            </a:r>
          </a:p>
        </p:txBody>
      </p:sp>
      <p:sp>
        <p:nvSpPr>
          <p:cNvPr id="110598" name="TextBox 9"/>
          <p:cNvSpPr txBox="1">
            <a:spLocks noChangeArrowheads="1"/>
          </p:cNvSpPr>
          <p:nvPr/>
        </p:nvSpPr>
        <p:spPr bwMode="auto">
          <a:xfrm>
            <a:off x="3125788" y="4929207"/>
            <a:ext cx="3540125"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213" tIns="32104" rIns="64213" bIns="32104">
            <a:spAutoFit/>
          </a:bodyPr>
          <a:lstStyle>
            <a:lvl1pPr defTabSz="641350" eaLnBrk="0" hangingPunct="0">
              <a:defRPr>
                <a:solidFill>
                  <a:schemeClr val="tx1"/>
                </a:solidFill>
                <a:latin typeface="Arial" charset="0"/>
                <a:ea typeface="ヒラギノ角ゴ ProN W3" charset="0"/>
                <a:cs typeface="ヒラギノ角ゴ ProN W3" charset="0"/>
              </a:defRPr>
            </a:lvl1pPr>
            <a:lvl2pPr marL="742950" indent="-285750" defTabSz="641350" eaLnBrk="0" hangingPunct="0">
              <a:defRPr>
                <a:solidFill>
                  <a:schemeClr val="tx1"/>
                </a:solidFill>
                <a:latin typeface="Arial" charset="0"/>
                <a:ea typeface="ヒラギノ角ゴ ProN W3" charset="0"/>
                <a:cs typeface="ヒラギノ角ゴ ProN W3" charset="0"/>
              </a:defRPr>
            </a:lvl2pPr>
            <a:lvl3pPr marL="1143000" indent="-228600" defTabSz="641350" eaLnBrk="0" hangingPunct="0">
              <a:defRPr>
                <a:solidFill>
                  <a:schemeClr val="tx1"/>
                </a:solidFill>
                <a:latin typeface="Arial" charset="0"/>
                <a:ea typeface="ヒラギノ角ゴ ProN W3" charset="0"/>
                <a:cs typeface="ヒラギノ角ゴ ProN W3" charset="0"/>
              </a:defRPr>
            </a:lvl3pPr>
            <a:lvl4pPr marL="1600200" indent="-228600" defTabSz="641350" eaLnBrk="0" hangingPunct="0">
              <a:defRPr>
                <a:solidFill>
                  <a:schemeClr val="tx1"/>
                </a:solidFill>
                <a:latin typeface="Arial" charset="0"/>
                <a:ea typeface="ヒラギノ角ゴ ProN W3" charset="0"/>
                <a:cs typeface="ヒラギノ角ゴ ProN W3" charset="0"/>
              </a:defRPr>
            </a:lvl4pPr>
            <a:lvl5pPr marL="2057400" indent="-228600" defTabSz="641350" eaLnBrk="0" hangingPunct="0">
              <a:defRPr>
                <a:solidFill>
                  <a:schemeClr val="tx1"/>
                </a:solidFill>
                <a:latin typeface="Arial" charset="0"/>
                <a:ea typeface="ヒラギノ角ゴ ProN W3" charset="0"/>
                <a:cs typeface="ヒラギノ角ゴ ProN W3" charset="0"/>
              </a:defRPr>
            </a:lvl5pPr>
            <a:lvl6pPr marL="2514600" indent="-228600" defTabSz="641350" eaLnBrk="0" fontAlgn="base" hangingPunct="0">
              <a:spcBef>
                <a:spcPct val="0"/>
              </a:spcBef>
              <a:spcAft>
                <a:spcPct val="0"/>
              </a:spcAft>
              <a:defRPr>
                <a:solidFill>
                  <a:schemeClr val="tx1"/>
                </a:solidFill>
                <a:latin typeface="Arial" charset="0"/>
                <a:ea typeface="ヒラギノ角ゴ ProN W3" charset="0"/>
                <a:cs typeface="ヒラギノ角ゴ ProN W3" charset="0"/>
              </a:defRPr>
            </a:lvl6pPr>
            <a:lvl7pPr marL="2971800" indent="-228600" defTabSz="641350" eaLnBrk="0" fontAlgn="base" hangingPunct="0">
              <a:spcBef>
                <a:spcPct val="0"/>
              </a:spcBef>
              <a:spcAft>
                <a:spcPct val="0"/>
              </a:spcAft>
              <a:defRPr>
                <a:solidFill>
                  <a:schemeClr val="tx1"/>
                </a:solidFill>
                <a:latin typeface="Arial" charset="0"/>
                <a:ea typeface="ヒラギノ角ゴ ProN W3" charset="0"/>
                <a:cs typeface="ヒラギノ角ゴ ProN W3" charset="0"/>
              </a:defRPr>
            </a:lvl7pPr>
            <a:lvl8pPr marL="3429000" indent="-228600" defTabSz="641350" eaLnBrk="0" fontAlgn="base" hangingPunct="0">
              <a:spcBef>
                <a:spcPct val="0"/>
              </a:spcBef>
              <a:spcAft>
                <a:spcPct val="0"/>
              </a:spcAft>
              <a:defRPr>
                <a:solidFill>
                  <a:schemeClr val="tx1"/>
                </a:solidFill>
                <a:latin typeface="Arial" charset="0"/>
                <a:ea typeface="ヒラギノ角ゴ ProN W3" charset="0"/>
                <a:cs typeface="ヒラギノ角ゴ ProN W3" charset="0"/>
              </a:defRPr>
            </a:lvl8pPr>
            <a:lvl9pPr marL="3886200" indent="-228600" defTabSz="641350" eaLnBrk="0" fontAlgn="base" hangingPunct="0">
              <a:spcBef>
                <a:spcPct val="0"/>
              </a:spcBef>
              <a:spcAft>
                <a:spcPct val="0"/>
              </a:spcAft>
              <a:defRPr>
                <a:solidFill>
                  <a:schemeClr val="tx1"/>
                </a:solidFill>
                <a:latin typeface="Arial" charset="0"/>
                <a:ea typeface="ヒラギノ角ゴ ProN W3" charset="0"/>
                <a:cs typeface="ヒラギノ角ゴ ProN W3" charset="0"/>
              </a:defRPr>
            </a:lvl9pPr>
          </a:lstStyle>
          <a:p>
            <a:pPr eaLnBrk="1" hangingPunct="1"/>
            <a:r>
              <a:rPr lang="en-US" sz="3600">
                <a:solidFill>
                  <a:srgbClr val="FFFFFF"/>
                </a:solidFill>
                <a:cs typeface="Arial" charset="0"/>
                <a:sym typeface="Gill Sans" charset="0"/>
              </a:rPr>
              <a:t>Burden of illness</a:t>
            </a:r>
          </a:p>
        </p:txBody>
      </p:sp>
      <p:sp>
        <p:nvSpPr>
          <p:cNvPr id="110599" name="Right Arrow 10"/>
          <p:cNvSpPr>
            <a:spLocks noChangeArrowheads="1"/>
          </p:cNvSpPr>
          <p:nvPr/>
        </p:nvSpPr>
        <p:spPr bwMode="auto">
          <a:xfrm>
            <a:off x="1357313" y="3840163"/>
            <a:ext cx="2089150" cy="177800"/>
          </a:xfrm>
          <a:prstGeom prst="rightArrow">
            <a:avLst>
              <a:gd name="adj1" fmla="val 50000"/>
              <a:gd name="adj2" fmla="val 50209"/>
            </a:avLst>
          </a:prstGeom>
          <a:solidFill>
            <a:srgbClr val="FF6600"/>
          </a:solidFill>
          <a:ln w="25400">
            <a:solidFill>
              <a:srgbClr val="FF6600"/>
            </a:solidFill>
            <a:round/>
            <a:headEnd/>
            <a:tailEnd/>
          </a:ln>
        </p:spPr>
        <p:txBody>
          <a:bodyPr lIns="64213" tIns="32104" rIns="64213" bIns="32104"/>
          <a:lstStyle/>
          <a:p>
            <a:pPr defTabSz="640725"/>
            <a:endParaRPr lang="en-US" sz="3000">
              <a:solidFill>
                <a:srgbClr val="FFFFFF"/>
              </a:solidFill>
              <a:latin typeface="Gill Sans" charset="0"/>
              <a:sym typeface="Gill Sans" charset="0"/>
            </a:endParaRPr>
          </a:p>
        </p:txBody>
      </p:sp>
      <p:sp>
        <p:nvSpPr>
          <p:cNvPr id="110600" name="Right Arrow 11"/>
          <p:cNvSpPr>
            <a:spLocks noChangeArrowheads="1"/>
          </p:cNvSpPr>
          <p:nvPr/>
        </p:nvSpPr>
        <p:spPr bwMode="auto">
          <a:xfrm>
            <a:off x="5105400" y="3894138"/>
            <a:ext cx="1446213" cy="153987"/>
          </a:xfrm>
          <a:prstGeom prst="rightArrow">
            <a:avLst>
              <a:gd name="adj1" fmla="val 50000"/>
              <a:gd name="adj2" fmla="val 50350"/>
            </a:avLst>
          </a:prstGeom>
          <a:solidFill>
            <a:srgbClr val="FF6600"/>
          </a:solidFill>
          <a:ln w="25400">
            <a:solidFill>
              <a:srgbClr val="FF6600"/>
            </a:solidFill>
            <a:round/>
            <a:headEnd/>
            <a:tailEnd/>
          </a:ln>
        </p:spPr>
        <p:txBody>
          <a:bodyPr lIns="64213" tIns="32104" rIns="64213" bIns="32104"/>
          <a:lstStyle/>
          <a:p>
            <a:pPr defTabSz="640725"/>
            <a:endParaRPr lang="en-US" sz="3000">
              <a:solidFill>
                <a:srgbClr val="FFFFFF"/>
              </a:solidFill>
              <a:latin typeface="Gill Sans" charset="0"/>
              <a:sym typeface="Gill Sans" charset="0"/>
            </a:endParaRPr>
          </a:p>
        </p:txBody>
      </p:sp>
      <p:sp>
        <p:nvSpPr>
          <p:cNvPr id="110601" name="Right Arrow 12"/>
          <p:cNvSpPr>
            <a:spLocks noChangeArrowheads="1"/>
          </p:cNvSpPr>
          <p:nvPr/>
        </p:nvSpPr>
        <p:spPr bwMode="auto">
          <a:xfrm rot="9000000">
            <a:off x="6459538" y="4660919"/>
            <a:ext cx="1338262" cy="193675"/>
          </a:xfrm>
          <a:prstGeom prst="rightArrow">
            <a:avLst>
              <a:gd name="adj1" fmla="val 50000"/>
              <a:gd name="adj2" fmla="val 49840"/>
            </a:avLst>
          </a:prstGeom>
          <a:solidFill>
            <a:srgbClr val="FF6600"/>
          </a:solidFill>
          <a:ln w="25400">
            <a:solidFill>
              <a:srgbClr val="FF6600"/>
            </a:solidFill>
            <a:round/>
            <a:headEnd/>
            <a:tailEnd/>
          </a:ln>
        </p:spPr>
        <p:txBody>
          <a:bodyPr lIns="64213" tIns="32104" rIns="64213" bIns="32104"/>
          <a:lstStyle/>
          <a:p>
            <a:pPr defTabSz="640725"/>
            <a:endParaRPr lang="en-US" sz="3000">
              <a:solidFill>
                <a:srgbClr val="FFFFFF"/>
              </a:solidFill>
              <a:latin typeface="Gill Sans" charset="0"/>
              <a:sym typeface="Gill Sans" charset="0"/>
            </a:endParaRPr>
          </a:p>
        </p:txBody>
      </p:sp>
      <p:sp>
        <p:nvSpPr>
          <p:cNvPr id="110602" name="Right Arrow 13"/>
          <p:cNvSpPr>
            <a:spLocks noChangeArrowheads="1"/>
          </p:cNvSpPr>
          <p:nvPr/>
        </p:nvSpPr>
        <p:spPr bwMode="auto">
          <a:xfrm rot="-9487610">
            <a:off x="6488114" y="3087688"/>
            <a:ext cx="1447800" cy="155575"/>
          </a:xfrm>
          <a:prstGeom prst="rightArrow">
            <a:avLst>
              <a:gd name="adj1" fmla="val 50000"/>
              <a:gd name="adj2" fmla="val 49891"/>
            </a:avLst>
          </a:prstGeom>
          <a:solidFill>
            <a:srgbClr val="FF6600"/>
          </a:solidFill>
          <a:ln w="25400">
            <a:solidFill>
              <a:srgbClr val="FF6600"/>
            </a:solidFill>
            <a:round/>
            <a:headEnd/>
            <a:tailEnd/>
          </a:ln>
        </p:spPr>
        <p:txBody>
          <a:bodyPr lIns="64213" tIns="32104" rIns="64213" bIns="32104"/>
          <a:lstStyle/>
          <a:p>
            <a:pPr defTabSz="640725"/>
            <a:endParaRPr lang="en-US" sz="3000">
              <a:solidFill>
                <a:srgbClr val="FFFFFF"/>
              </a:solidFill>
              <a:latin typeface="Gill Sans" charset="0"/>
              <a:sym typeface="Gill Sans" charset="0"/>
            </a:endParaRPr>
          </a:p>
        </p:txBody>
      </p:sp>
      <p:sp>
        <p:nvSpPr>
          <p:cNvPr id="110603" name="Right Arrow 14"/>
          <p:cNvSpPr>
            <a:spLocks noChangeArrowheads="1"/>
          </p:cNvSpPr>
          <p:nvPr/>
        </p:nvSpPr>
        <p:spPr bwMode="auto">
          <a:xfrm rot="9686054">
            <a:off x="1443039" y="2933700"/>
            <a:ext cx="1446212" cy="155575"/>
          </a:xfrm>
          <a:prstGeom prst="rightArrow">
            <a:avLst>
              <a:gd name="adj1" fmla="val 50000"/>
              <a:gd name="adj2" fmla="val 49836"/>
            </a:avLst>
          </a:prstGeom>
          <a:solidFill>
            <a:srgbClr val="FF6600"/>
          </a:solidFill>
          <a:ln w="25400">
            <a:solidFill>
              <a:srgbClr val="FF6600"/>
            </a:solidFill>
            <a:round/>
            <a:headEnd/>
            <a:tailEnd/>
          </a:ln>
        </p:spPr>
        <p:txBody>
          <a:bodyPr lIns="64213" tIns="32104" rIns="64213" bIns="32104"/>
          <a:lstStyle/>
          <a:p>
            <a:pPr defTabSz="640725"/>
            <a:endParaRPr lang="en-US" sz="3000">
              <a:solidFill>
                <a:srgbClr val="FFFFFF"/>
              </a:solidFill>
              <a:latin typeface="Gill Sans" charset="0"/>
              <a:sym typeface="Gill Sans" charset="0"/>
            </a:endParaRPr>
          </a:p>
        </p:txBody>
      </p:sp>
      <p:sp>
        <p:nvSpPr>
          <p:cNvPr id="110604" name="Right Arrow 15"/>
          <p:cNvSpPr>
            <a:spLocks noChangeArrowheads="1"/>
          </p:cNvSpPr>
          <p:nvPr/>
        </p:nvSpPr>
        <p:spPr bwMode="auto">
          <a:xfrm rot="-9900000">
            <a:off x="1485901" y="4930775"/>
            <a:ext cx="1446213" cy="153988"/>
          </a:xfrm>
          <a:prstGeom prst="rightArrow">
            <a:avLst>
              <a:gd name="adj1" fmla="val 50000"/>
              <a:gd name="adj2" fmla="val 50350"/>
            </a:avLst>
          </a:prstGeom>
          <a:solidFill>
            <a:srgbClr val="FF6600"/>
          </a:solidFill>
          <a:ln w="25400">
            <a:solidFill>
              <a:srgbClr val="FF6600"/>
            </a:solidFill>
            <a:round/>
            <a:headEnd/>
            <a:tailEnd/>
          </a:ln>
        </p:spPr>
        <p:txBody>
          <a:bodyPr lIns="64213" tIns="32104" rIns="64213" bIns="32104"/>
          <a:lstStyle/>
          <a:p>
            <a:pPr defTabSz="640725"/>
            <a:endParaRPr lang="en-US" sz="3000">
              <a:solidFill>
                <a:srgbClr val="FFFFFF"/>
              </a:solidFill>
              <a:latin typeface="Gill Sans" charset="0"/>
              <a:sym typeface="Gill Sans" charset="0"/>
            </a:endParaRPr>
          </a:p>
        </p:txBody>
      </p:sp>
      <p:sp>
        <p:nvSpPr>
          <p:cNvPr id="110606" name="Up-Down Arrow 1"/>
          <p:cNvSpPr>
            <a:spLocks noChangeArrowheads="1"/>
          </p:cNvSpPr>
          <p:nvPr/>
        </p:nvSpPr>
        <p:spPr bwMode="auto">
          <a:xfrm>
            <a:off x="803275" y="3643314"/>
            <a:ext cx="266700" cy="588962"/>
          </a:xfrm>
          <a:prstGeom prst="upDownArrow">
            <a:avLst>
              <a:gd name="adj1" fmla="val 50000"/>
              <a:gd name="adj2" fmla="val 50188"/>
            </a:avLst>
          </a:prstGeom>
          <a:solidFill>
            <a:srgbClr val="FF6600"/>
          </a:solidFill>
          <a:ln w="25400">
            <a:solidFill>
              <a:srgbClr val="FF6600"/>
            </a:solidFill>
            <a:round/>
            <a:headEnd/>
            <a:tailEnd/>
          </a:ln>
        </p:spPr>
        <p:txBody>
          <a:bodyPr lIns="64216" tIns="32106" rIns="64216" bIns="32106"/>
          <a:lstStyle/>
          <a:p>
            <a:pPr defTabSz="640725"/>
            <a:endParaRPr lang="en-US" sz="3000">
              <a:solidFill>
                <a:srgbClr val="FFFFFF"/>
              </a:solidFill>
              <a:latin typeface="Gill Sans" charset="0"/>
              <a:sym typeface="Gill Sans" charset="0"/>
            </a:endParaRPr>
          </a:p>
        </p:txBody>
      </p:sp>
      <p:sp>
        <p:nvSpPr>
          <p:cNvPr id="110610" name="TextBox 8"/>
          <p:cNvSpPr txBox="1">
            <a:spLocks noChangeArrowheads="1"/>
          </p:cNvSpPr>
          <p:nvPr/>
        </p:nvSpPr>
        <p:spPr bwMode="auto">
          <a:xfrm>
            <a:off x="2911494" y="2411432"/>
            <a:ext cx="4206875"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213" tIns="32104" rIns="64213" bIns="32104">
            <a:spAutoFit/>
          </a:bodyPr>
          <a:lstStyle>
            <a:lvl1pPr defTabSz="641350" eaLnBrk="0" hangingPunct="0">
              <a:defRPr>
                <a:solidFill>
                  <a:schemeClr val="tx1"/>
                </a:solidFill>
                <a:latin typeface="Arial" charset="0"/>
                <a:ea typeface="ヒラギノ角ゴ ProN W3" charset="0"/>
                <a:cs typeface="ヒラギノ角ゴ ProN W3" charset="0"/>
              </a:defRPr>
            </a:lvl1pPr>
            <a:lvl2pPr marL="742950" indent="-285750" defTabSz="641350" eaLnBrk="0" hangingPunct="0">
              <a:defRPr>
                <a:solidFill>
                  <a:schemeClr val="tx1"/>
                </a:solidFill>
                <a:latin typeface="Arial" charset="0"/>
                <a:ea typeface="ヒラギノ角ゴ ProN W3" charset="0"/>
                <a:cs typeface="ヒラギノ角ゴ ProN W3" charset="0"/>
              </a:defRPr>
            </a:lvl2pPr>
            <a:lvl3pPr marL="1143000" indent="-228600" defTabSz="641350" eaLnBrk="0" hangingPunct="0">
              <a:defRPr>
                <a:solidFill>
                  <a:schemeClr val="tx1"/>
                </a:solidFill>
                <a:latin typeface="Arial" charset="0"/>
                <a:ea typeface="ヒラギノ角ゴ ProN W3" charset="0"/>
                <a:cs typeface="ヒラギノ角ゴ ProN W3" charset="0"/>
              </a:defRPr>
            </a:lvl3pPr>
            <a:lvl4pPr marL="1600200" indent="-228600" defTabSz="641350" eaLnBrk="0" hangingPunct="0">
              <a:defRPr>
                <a:solidFill>
                  <a:schemeClr val="tx1"/>
                </a:solidFill>
                <a:latin typeface="Arial" charset="0"/>
                <a:ea typeface="ヒラギノ角ゴ ProN W3" charset="0"/>
                <a:cs typeface="ヒラギノ角ゴ ProN W3" charset="0"/>
              </a:defRPr>
            </a:lvl4pPr>
            <a:lvl5pPr marL="2057400" indent="-228600" defTabSz="641350" eaLnBrk="0" hangingPunct="0">
              <a:defRPr>
                <a:solidFill>
                  <a:schemeClr val="tx1"/>
                </a:solidFill>
                <a:latin typeface="Arial" charset="0"/>
                <a:ea typeface="ヒラギノ角ゴ ProN W3" charset="0"/>
                <a:cs typeface="ヒラギノ角ゴ ProN W3" charset="0"/>
              </a:defRPr>
            </a:lvl5pPr>
            <a:lvl6pPr marL="2514600" indent="-228600" defTabSz="641350" eaLnBrk="0" fontAlgn="base" hangingPunct="0">
              <a:spcBef>
                <a:spcPct val="0"/>
              </a:spcBef>
              <a:spcAft>
                <a:spcPct val="0"/>
              </a:spcAft>
              <a:defRPr>
                <a:solidFill>
                  <a:schemeClr val="tx1"/>
                </a:solidFill>
                <a:latin typeface="Arial" charset="0"/>
                <a:ea typeface="ヒラギノ角ゴ ProN W3" charset="0"/>
                <a:cs typeface="ヒラギノ角ゴ ProN W3" charset="0"/>
              </a:defRPr>
            </a:lvl6pPr>
            <a:lvl7pPr marL="2971800" indent="-228600" defTabSz="641350" eaLnBrk="0" fontAlgn="base" hangingPunct="0">
              <a:spcBef>
                <a:spcPct val="0"/>
              </a:spcBef>
              <a:spcAft>
                <a:spcPct val="0"/>
              </a:spcAft>
              <a:defRPr>
                <a:solidFill>
                  <a:schemeClr val="tx1"/>
                </a:solidFill>
                <a:latin typeface="Arial" charset="0"/>
                <a:ea typeface="ヒラギノ角ゴ ProN W3" charset="0"/>
                <a:cs typeface="ヒラギノ角ゴ ProN W3" charset="0"/>
              </a:defRPr>
            </a:lvl7pPr>
            <a:lvl8pPr marL="3429000" indent="-228600" defTabSz="641350" eaLnBrk="0" fontAlgn="base" hangingPunct="0">
              <a:spcBef>
                <a:spcPct val="0"/>
              </a:spcBef>
              <a:spcAft>
                <a:spcPct val="0"/>
              </a:spcAft>
              <a:defRPr>
                <a:solidFill>
                  <a:schemeClr val="tx1"/>
                </a:solidFill>
                <a:latin typeface="Arial" charset="0"/>
                <a:ea typeface="ヒラギノ角ゴ ProN W3" charset="0"/>
                <a:cs typeface="ヒラギノ角ゴ ProN W3" charset="0"/>
              </a:defRPr>
            </a:lvl8pPr>
            <a:lvl9pPr marL="3886200" indent="-228600" defTabSz="641350" eaLnBrk="0" fontAlgn="base" hangingPunct="0">
              <a:spcBef>
                <a:spcPct val="0"/>
              </a:spcBef>
              <a:spcAft>
                <a:spcPct val="0"/>
              </a:spcAft>
              <a:defRPr>
                <a:solidFill>
                  <a:schemeClr val="tx1"/>
                </a:solidFill>
                <a:latin typeface="Arial" charset="0"/>
                <a:ea typeface="ヒラギノ角ゴ ProN W3" charset="0"/>
                <a:cs typeface="ヒラギノ角ゴ ProN W3" charset="0"/>
              </a:defRPr>
            </a:lvl9pPr>
          </a:lstStyle>
          <a:p>
            <a:pPr eaLnBrk="1" hangingPunct="1"/>
            <a:r>
              <a:rPr lang="en-US" sz="3600">
                <a:solidFill>
                  <a:srgbClr val="FFFFFF"/>
                </a:solidFill>
                <a:cs typeface="Arial" charset="0"/>
                <a:sym typeface="Gill Sans" charset="0"/>
              </a:rPr>
              <a:t>Burden of treatment</a:t>
            </a:r>
          </a:p>
        </p:txBody>
      </p:sp>
    </p:spTree>
    <p:extLst>
      <p:ext uri="{BB962C8B-B14F-4D97-AF65-F5344CB8AC3E}">
        <p14:creationId xmlns:p14="http://schemas.microsoft.com/office/powerpoint/2010/main" val="796477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059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060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059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059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059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060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059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060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061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060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060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10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06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4" grpId="0"/>
      <p:bldP spid="110595" grpId="0"/>
      <p:bldP spid="110596" grpId="0"/>
      <p:bldP spid="110597" grpId="0"/>
      <p:bldP spid="110598" grpId="0"/>
      <p:bldP spid="110599" grpId="0" animBg="1"/>
      <p:bldP spid="110600" grpId="0" animBg="1"/>
      <p:bldP spid="110601" grpId="0" animBg="1"/>
      <p:bldP spid="110602" grpId="0" animBg="1"/>
      <p:bldP spid="110603" grpId="0" animBg="1"/>
      <p:bldP spid="110604" grpId="0" animBg="1"/>
      <p:bldP spid="110606" grpId="0" animBg="1"/>
      <p:bldP spid="1106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229153217"/>
              </p:ext>
            </p:extLst>
          </p:nvPr>
        </p:nvGraphicFramePr>
        <p:xfrm>
          <a:off x="0" y="782970"/>
          <a:ext cx="9121049" cy="58739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ight Arrow 5"/>
          <p:cNvSpPr/>
          <p:nvPr/>
        </p:nvSpPr>
        <p:spPr>
          <a:xfrm>
            <a:off x="6839352" y="3246947"/>
            <a:ext cx="1348045" cy="734376"/>
          </a:xfrm>
          <a:prstGeom prst="rightArrow">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schemeClr val="bg1"/>
                </a:solidFill>
              </a:rPr>
              <a:t>Back into the community</a:t>
            </a:r>
            <a:endParaRPr lang="en-US" sz="1200" b="1" dirty="0">
              <a:solidFill>
                <a:schemeClr val="bg1"/>
              </a:solidFill>
            </a:endParaRPr>
          </a:p>
        </p:txBody>
      </p:sp>
      <p:sp>
        <p:nvSpPr>
          <p:cNvPr id="7" name="Right Arrow 6"/>
          <p:cNvSpPr/>
          <p:nvPr/>
        </p:nvSpPr>
        <p:spPr>
          <a:xfrm>
            <a:off x="1011186" y="3179833"/>
            <a:ext cx="1281844" cy="734376"/>
          </a:xfrm>
          <a:prstGeom prst="rightArrow">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smtClean="0">
                <a:solidFill>
                  <a:schemeClr val="bg1"/>
                </a:solidFill>
              </a:rPr>
              <a:t>Accessing care</a:t>
            </a:r>
            <a:endParaRPr lang="en-US" sz="1400" b="1" dirty="0">
              <a:solidFill>
                <a:schemeClr val="bg1"/>
              </a:solidFill>
            </a:endParaRPr>
          </a:p>
        </p:txBody>
      </p:sp>
      <p:sp>
        <p:nvSpPr>
          <p:cNvPr id="8" name="TextBox 7"/>
          <p:cNvSpPr txBox="1"/>
          <p:nvPr/>
        </p:nvSpPr>
        <p:spPr>
          <a:xfrm>
            <a:off x="9860" y="3350591"/>
            <a:ext cx="1085733" cy="369332"/>
          </a:xfrm>
          <a:prstGeom prst="rect">
            <a:avLst/>
          </a:prstGeom>
          <a:noFill/>
        </p:spPr>
        <p:txBody>
          <a:bodyPr wrap="square" rtlCol="0">
            <a:spAutoFit/>
          </a:bodyPr>
          <a:lstStyle/>
          <a:p>
            <a:r>
              <a:rPr lang="en-US" dirty="0" smtClean="0"/>
              <a:t>Problem </a:t>
            </a:r>
            <a:endParaRPr lang="en-US" dirty="0"/>
          </a:p>
        </p:txBody>
      </p:sp>
      <p:sp>
        <p:nvSpPr>
          <p:cNvPr id="9" name="TextBox 8"/>
          <p:cNvSpPr txBox="1"/>
          <p:nvPr/>
        </p:nvSpPr>
        <p:spPr>
          <a:xfrm>
            <a:off x="8096367" y="3416907"/>
            <a:ext cx="1085733" cy="369332"/>
          </a:xfrm>
          <a:prstGeom prst="rect">
            <a:avLst/>
          </a:prstGeom>
          <a:noFill/>
        </p:spPr>
        <p:txBody>
          <a:bodyPr wrap="square" rtlCol="0">
            <a:spAutoFit/>
          </a:bodyPr>
          <a:lstStyle/>
          <a:p>
            <a:pPr algn="r"/>
            <a:r>
              <a:rPr lang="en-US" dirty="0" smtClean="0"/>
              <a:t>Solution</a:t>
            </a:r>
            <a:endParaRPr lang="en-US" dirty="0"/>
          </a:p>
        </p:txBody>
      </p:sp>
      <p:sp>
        <p:nvSpPr>
          <p:cNvPr id="10" name="TextBox 9"/>
          <p:cNvSpPr txBox="1"/>
          <p:nvPr/>
        </p:nvSpPr>
        <p:spPr>
          <a:xfrm>
            <a:off x="1698363" y="321289"/>
            <a:ext cx="5554105" cy="461665"/>
          </a:xfrm>
          <a:prstGeom prst="rect">
            <a:avLst/>
          </a:prstGeom>
          <a:noFill/>
        </p:spPr>
        <p:txBody>
          <a:bodyPr wrap="square" rtlCol="0">
            <a:spAutoFit/>
          </a:bodyPr>
          <a:lstStyle/>
          <a:p>
            <a:pPr algn="ctr"/>
            <a:r>
              <a:rPr lang="en-US" sz="2400" dirty="0" smtClean="0"/>
              <a:t>The Process of Fitting Care</a:t>
            </a:r>
            <a:endParaRPr lang="en-US" sz="2400" dirty="0"/>
          </a:p>
        </p:txBody>
      </p:sp>
    </p:spTree>
    <p:extLst>
      <p:ext uri="{BB962C8B-B14F-4D97-AF65-F5344CB8AC3E}">
        <p14:creationId xmlns:p14="http://schemas.microsoft.com/office/powerpoint/2010/main" val="114687221"/>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m089446\AppData\Local\Microsoft\Windows\Temporary Internet Files\Content.IE5\Q7M4AFGP\Fireplace_Burning[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60" y="0"/>
            <a:ext cx="9122079"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m089446\AppData\Local\Microsoft\Windows\Temporary Internet Files\Content.IE5\Q7M4AFGP\Fireplace_Burning[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60" y="0"/>
            <a:ext cx="912207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839306"/>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7"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3641" y="428625"/>
            <a:ext cx="8224242" cy="5554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78" name="TextBox 5"/>
          <p:cNvSpPr txBox="1">
            <a:spLocks noChangeArrowheads="1"/>
          </p:cNvSpPr>
          <p:nvPr/>
        </p:nvSpPr>
        <p:spPr bwMode="auto">
          <a:xfrm>
            <a:off x="6667500" y="6019800"/>
            <a:ext cx="2186002" cy="28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291" tIns="32146" rIns="64291" bIns="32146">
            <a:spAutoFit/>
          </a:bodyPr>
          <a:lstStyle>
            <a:lvl1pPr>
              <a:defRPr sz="4300">
                <a:solidFill>
                  <a:srgbClr val="FFFFFF"/>
                </a:solidFill>
                <a:latin typeface="Gill Sans" charset="0"/>
                <a:ea typeface="ヒラギノ角ゴ ProN W3" charset="0"/>
                <a:cs typeface="ヒラギノ角ゴ ProN W3" charset="0"/>
                <a:sym typeface="Gill Sans" charset="0"/>
              </a:defRPr>
            </a:lvl1pPr>
            <a:lvl2pPr marL="742950" indent="-285750">
              <a:defRPr sz="4300">
                <a:solidFill>
                  <a:srgbClr val="FFFFFF"/>
                </a:solidFill>
                <a:latin typeface="Gill Sans" charset="0"/>
                <a:ea typeface="ヒラギノ角ゴ ProN W3" charset="0"/>
                <a:cs typeface="ヒラギノ角ゴ ProN W3" charset="0"/>
                <a:sym typeface="Gill Sans" charset="0"/>
              </a:defRPr>
            </a:lvl2pPr>
            <a:lvl3pPr marL="1143000" indent="-228600">
              <a:defRPr sz="4300">
                <a:solidFill>
                  <a:srgbClr val="FFFFFF"/>
                </a:solidFill>
                <a:latin typeface="Gill Sans" charset="0"/>
                <a:ea typeface="ヒラギノ角ゴ ProN W3" charset="0"/>
                <a:cs typeface="ヒラギノ角ゴ ProN W3" charset="0"/>
                <a:sym typeface="Gill Sans" charset="0"/>
              </a:defRPr>
            </a:lvl3pPr>
            <a:lvl4pPr marL="1600200" indent="-228600">
              <a:defRPr sz="4300">
                <a:solidFill>
                  <a:srgbClr val="FFFFFF"/>
                </a:solidFill>
                <a:latin typeface="Gill Sans" charset="0"/>
                <a:ea typeface="ヒラギノ角ゴ ProN W3" charset="0"/>
                <a:cs typeface="ヒラギノ角ゴ ProN W3" charset="0"/>
                <a:sym typeface="Gill Sans" charset="0"/>
              </a:defRPr>
            </a:lvl4pPr>
            <a:lvl5pPr marL="2057400" indent="-228600">
              <a:defRPr sz="4300">
                <a:solidFill>
                  <a:srgbClr val="FFFFFF"/>
                </a:solidFill>
                <a:latin typeface="Gill Sans" charset="0"/>
                <a:ea typeface="ヒラギノ角ゴ ProN W3" charset="0"/>
                <a:cs typeface="ヒラギノ角ゴ ProN W3" charset="0"/>
                <a:sym typeface="Gill Sans" charset="0"/>
              </a:defRPr>
            </a:lvl5pPr>
            <a:lvl6pPr marL="2514600" indent="-228600" eaLnBrk="0" fontAlgn="base" hangingPunct="0">
              <a:spcBef>
                <a:spcPct val="0"/>
              </a:spcBef>
              <a:spcAft>
                <a:spcPct val="0"/>
              </a:spcAft>
              <a:defRPr sz="4300">
                <a:solidFill>
                  <a:srgbClr val="FFFFFF"/>
                </a:solidFill>
                <a:latin typeface="Gill Sans" charset="0"/>
                <a:ea typeface="ヒラギノ角ゴ ProN W3" charset="0"/>
                <a:cs typeface="ヒラギノ角ゴ ProN W3" charset="0"/>
                <a:sym typeface="Gill Sans" charset="0"/>
              </a:defRPr>
            </a:lvl6pPr>
            <a:lvl7pPr marL="2971800" indent="-228600" eaLnBrk="0" fontAlgn="base" hangingPunct="0">
              <a:spcBef>
                <a:spcPct val="0"/>
              </a:spcBef>
              <a:spcAft>
                <a:spcPct val="0"/>
              </a:spcAft>
              <a:defRPr sz="4300">
                <a:solidFill>
                  <a:srgbClr val="FFFFFF"/>
                </a:solidFill>
                <a:latin typeface="Gill Sans" charset="0"/>
                <a:ea typeface="ヒラギノ角ゴ ProN W3" charset="0"/>
                <a:cs typeface="ヒラギノ角ゴ ProN W3" charset="0"/>
                <a:sym typeface="Gill Sans" charset="0"/>
              </a:defRPr>
            </a:lvl7pPr>
            <a:lvl8pPr marL="3429000" indent="-228600" eaLnBrk="0" fontAlgn="base" hangingPunct="0">
              <a:spcBef>
                <a:spcPct val="0"/>
              </a:spcBef>
              <a:spcAft>
                <a:spcPct val="0"/>
              </a:spcAft>
              <a:defRPr sz="4300">
                <a:solidFill>
                  <a:srgbClr val="FFFFFF"/>
                </a:solidFill>
                <a:latin typeface="Gill Sans" charset="0"/>
                <a:ea typeface="ヒラギノ角ゴ ProN W3" charset="0"/>
                <a:cs typeface="ヒラギノ角ゴ ProN W3" charset="0"/>
                <a:sym typeface="Gill Sans" charset="0"/>
              </a:defRPr>
            </a:lvl8pPr>
            <a:lvl9pPr marL="3886200" indent="-228600" eaLnBrk="0" fontAlgn="base" hangingPunct="0">
              <a:spcBef>
                <a:spcPct val="0"/>
              </a:spcBef>
              <a:spcAft>
                <a:spcPct val="0"/>
              </a:spcAft>
              <a:defRPr sz="4300">
                <a:solidFill>
                  <a:srgbClr val="FFFFFF"/>
                </a:solidFill>
                <a:latin typeface="Gill Sans" charset="0"/>
                <a:ea typeface="ヒラギノ角ゴ ProN W3" charset="0"/>
                <a:cs typeface="ヒラギノ角ゴ ProN W3" charset="0"/>
                <a:sym typeface="Gill Sans" charset="0"/>
              </a:defRPr>
            </a:lvl9pPr>
          </a:lstStyle>
          <a:p>
            <a:pPr algn="r" defTabSz="913321"/>
            <a:r>
              <a:rPr lang="en-US" sz="1400" dirty="0">
                <a:latin typeface="Arial" charset="0"/>
              </a:rPr>
              <a:t>Barnett et al. Lancet 2012</a:t>
            </a:r>
          </a:p>
        </p:txBody>
      </p:sp>
    </p:spTree>
    <p:extLst>
      <p:ext uri="{BB962C8B-B14F-4D97-AF65-F5344CB8AC3E}">
        <p14:creationId xmlns:p14="http://schemas.microsoft.com/office/powerpoint/2010/main" val="19268814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089446\Dropbox\Work\MDM-Workshop-Materials\PlenaryImages\Nicol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6876" y="0"/>
            <a:ext cx="6832478" cy="6832479"/>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m089446\Dropbox\Work\MDM-Workshop-Materials\PlenaryImages\meds_cayma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876" y="171088"/>
            <a:ext cx="8653734" cy="649030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m089446\Dropbox\Work\MDM-Workshop-Materials\PlenaryImages\Maree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3950" y="-198968"/>
            <a:ext cx="4164169" cy="73914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rotWithShape="1">
          <a:blip r:embed="rId5">
            <a:extLst>
              <a:ext uri="{28A0092B-C50C-407E-A947-70E740481C1C}">
                <a14:useLocalDpi xmlns:a14="http://schemas.microsoft.com/office/drawing/2010/main" val="0"/>
              </a:ext>
            </a:extLst>
          </a:blip>
          <a:srcRect l="20209" r="25833"/>
          <a:stretch/>
        </p:blipFill>
        <p:spPr>
          <a:xfrm>
            <a:off x="0" y="-317143"/>
            <a:ext cx="4933950" cy="6857999"/>
          </a:xfrm>
          <a:prstGeom prst="rect">
            <a:avLst/>
          </a:prstGeom>
        </p:spPr>
      </p:pic>
      <p:pic>
        <p:nvPicPr>
          <p:cNvPr id="1029" name="Picture 5" descr="C:\Users\m089446\Dropbox\Work\MDM-Workshop-Materials\PlenaryImages\MollyTwoFaces.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35589" y="-231194"/>
            <a:ext cx="7196307" cy="719630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m089446\Dropbox\Work\MDM-Workshop-Materials\PlenaryImages\Linda.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46519" y="-229076"/>
            <a:ext cx="5774861" cy="7421508"/>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m089446\Dropbox\Work\MDM-Workshop-Materials\PlenaryImages\Rose.jpg"/>
          <p:cNvPicPr>
            <a:picLocks noChangeAspect="1" noChangeArrowheads="1"/>
          </p:cNvPicPr>
          <p:nvPr/>
        </p:nvPicPr>
        <p:blipFill rotWithShape="1">
          <a:blip r:embed="rId8">
            <a:extLst>
              <a:ext uri="{28A0092B-C50C-407E-A947-70E740481C1C}">
                <a14:useLocalDpi xmlns:a14="http://schemas.microsoft.com/office/drawing/2010/main" val="0"/>
              </a:ext>
            </a:extLst>
          </a:blip>
          <a:srcRect b="25556"/>
          <a:stretch/>
        </p:blipFill>
        <p:spPr bwMode="auto">
          <a:xfrm>
            <a:off x="4445539" y="-36612"/>
            <a:ext cx="5143500" cy="680713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Users\m089446\Dropbox\Work\MDM-Workshop-Materials\PlenaryImages\RoseMeds.jpg"/>
          <p:cNvPicPr>
            <a:picLocks noChangeAspect="1" noChangeArrowheads="1"/>
          </p:cNvPicPr>
          <p:nvPr/>
        </p:nvPicPr>
        <p:blipFill rotWithShape="1">
          <a:blip r:embed="rId9">
            <a:extLst>
              <a:ext uri="{28A0092B-C50C-407E-A947-70E740481C1C}">
                <a14:useLocalDpi xmlns:a14="http://schemas.microsoft.com/office/drawing/2010/main" val="0"/>
              </a:ext>
            </a:extLst>
          </a:blip>
          <a:srcRect b="29793"/>
          <a:stretch/>
        </p:blipFill>
        <p:spPr bwMode="auto">
          <a:xfrm>
            <a:off x="-198245" y="-157112"/>
            <a:ext cx="4948584" cy="7149622"/>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C:\Users\m089446\Dropbox\Work\MDM-Workshop-Materials\PlenaryImages\medbagslaura.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319954" y="-231194"/>
            <a:ext cx="5638800" cy="75184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794062" y="-12762"/>
            <a:ext cx="3485009" cy="6858000"/>
          </a:xfrm>
          <a:prstGeom prst="rect">
            <a:avLst/>
          </a:prstGeom>
        </p:spPr>
      </p:pic>
      <p:pic>
        <p:nvPicPr>
          <p:cNvPr id="4" name="Picture 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64945" y="18186"/>
            <a:ext cx="6582857" cy="6582857"/>
          </a:xfrm>
          <a:prstGeom prst="rect">
            <a:avLst/>
          </a:prstGeom>
        </p:spPr>
      </p:pic>
    </p:spTree>
    <p:extLst>
      <p:ext uri="{BB962C8B-B14F-4D97-AF65-F5344CB8AC3E}">
        <p14:creationId xmlns:p14="http://schemas.microsoft.com/office/powerpoint/2010/main" val="333018004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3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3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3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03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Arrow 3"/>
          <p:cNvSpPr/>
          <p:nvPr/>
        </p:nvSpPr>
        <p:spPr>
          <a:xfrm>
            <a:off x="1011186" y="3179833"/>
            <a:ext cx="1281844" cy="734376"/>
          </a:xfrm>
          <a:prstGeom prst="rightArrow">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smtClean="0">
                <a:solidFill>
                  <a:srgbClr val="000000"/>
                </a:solidFill>
              </a:rPr>
              <a:t>Accessing care</a:t>
            </a:r>
            <a:endParaRPr lang="en-US" sz="1400" b="1" dirty="0">
              <a:solidFill>
                <a:srgbClr val="000000"/>
              </a:solidFill>
            </a:endParaRPr>
          </a:p>
        </p:txBody>
      </p:sp>
      <p:sp>
        <p:nvSpPr>
          <p:cNvPr id="5" name="TextBox 4"/>
          <p:cNvSpPr txBox="1"/>
          <p:nvPr/>
        </p:nvSpPr>
        <p:spPr>
          <a:xfrm>
            <a:off x="9860" y="3350591"/>
            <a:ext cx="1085733" cy="369332"/>
          </a:xfrm>
          <a:prstGeom prst="rect">
            <a:avLst/>
          </a:prstGeom>
          <a:noFill/>
        </p:spPr>
        <p:txBody>
          <a:bodyPr wrap="square" rtlCol="0">
            <a:spAutoFit/>
          </a:bodyPr>
          <a:lstStyle/>
          <a:p>
            <a:r>
              <a:rPr lang="en-US" dirty="0" smtClean="0">
                <a:solidFill>
                  <a:srgbClr val="FFFFFF"/>
                </a:solidFill>
              </a:rPr>
              <a:t>Problem </a:t>
            </a:r>
            <a:endParaRPr lang="en-US" dirty="0">
              <a:solidFill>
                <a:srgbClr val="FFFFFF"/>
              </a:solidFill>
            </a:endParaRPr>
          </a:p>
        </p:txBody>
      </p:sp>
    </p:spTree>
    <p:extLst>
      <p:ext uri="{BB962C8B-B14F-4D97-AF65-F5344CB8AC3E}">
        <p14:creationId xmlns:p14="http://schemas.microsoft.com/office/powerpoint/2010/main" val="4024982699"/>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m089446\AppData\Local\Microsoft\Windows\Temporary Internet Files\Content.IE5\Q7M4AFGP\hidden_identity_by_redtreeinthegreen[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2424" y="1856232"/>
            <a:ext cx="2359152" cy="3145536"/>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m089446\AppData\Local\Microsoft\Windows\Temporary Internet Files\Content.IE5\Q7M4AFGP\hidden_identity_by_redtreeinthegreen[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82824" y="998276"/>
            <a:ext cx="4080820" cy="544109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17689" y="270933"/>
            <a:ext cx="8726311" cy="400110"/>
          </a:xfrm>
          <a:prstGeom prst="rect">
            <a:avLst/>
          </a:prstGeom>
          <a:noFill/>
        </p:spPr>
        <p:txBody>
          <a:bodyPr wrap="square" rtlCol="0">
            <a:spAutoFit/>
          </a:bodyPr>
          <a:lstStyle/>
          <a:p>
            <a:r>
              <a:rPr lang="en-US" sz="2000" dirty="0" smtClean="0"/>
              <a:t>The Patient Experience of Living with </a:t>
            </a:r>
            <a:r>
              <a:rPr lang="en-US" sz="2000" dirty="0" err="1" smtClean="0"/>
              <a:t>Undercared</a:t>
            </a:r>
            <a:r>
              <a:rPr lang="en-US" sz="2000" dirty="0" smtClean="0"/>
              <a:t>-for Chronic Suffering</a:t>
            </a:r>
            <a:endParaRPr lang="en-US" sz="2000" dirty="0"/>
          </a:p>
        </p:txBody>
      </p:sp>
    </p:spTree>
    <p:extLst>
      <p:ext uri="{BB962C8B-B14F-4D97-AF65-F5344CB8AC3E}">
        <p14:creationId xmlns:p14="http://schemas.microsoft.com/office/powerpoint/2010/main" val="4059887355"/>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Arrow 3"/>
          <p:cNvSpPr/>
          <p:nvPr/>
        </p:nvSpPr>
        <p:spPr>
          <a:xfrm>
            <a:off x="1011186" y="3179833"/>
            <a:ext cx="1281844" cy="734376"/>
          </a:xfrm>
          <a:prstGeom prst="rightArrow">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smtClean="0">
                <a:solidFill>
                  <a:schemeClr val="bg1"/>
                </a:solidFill>
              </a:rPr>
              <a:t>Accessing care</a:t>
            </a:r>
            <a:endParaRPr lang="en-US" sz="1400" b="1" dirty="0">
              <a:solidFill>
                <a:schemeClr val="bg1"/>
              </a:solidFill>
            </a:endParaRPr>
          </a:p>
        </p:txBody>
      </p:sp>
      <p:sp>
        <p:nvSpPr>
          <p:cNvPr id="5" name="TextBox 4"/>
          <p:cNvSpPr txBox="1"/>
          <p:nvPr/>
        </p:nvSpPr>
        <p:spPr>
          <a:xfrm>
            <a:off x="9860" y="3350591"/>
            <a:ext cx="1085733" cy="369332"/>
          </a:xfrm>
          <a:prstGeom prst="rect">
            <a:avLst/>
          </a:prstGeom>
          <a:noFill/>
        </p:spPr>
        <p:txBody>
          <a:bodyPr wrap="square" rtlCol="0">
            <a:spAutoFit/>
          </a:bodyPr>
          <a:lstStyle/>
          <a:p>
            <a:r>
              <a:rPr lang="en-US" dirty="0" smtClean="0"/>
              <a:t>Problem </a:t>
            </a:r>
            <a:endParaRPr lang="en-US" dirty="0"/>
          </a:p>
        </p:txBody>
      </p:sp>
      <p:grpSp>
        <p:nvGrpSpPr>
          <p:cNvPr id="6" name="Group 5"/>
          <p:cNvGrpSpPr/>
          <p:nvPr/>
        </p:nvGrpSpPr>
        <p:grpSpPr>
          <a:xfrm>
            <a:off x="2366199" y="3504056"/>
            <a:ext cx="495272" cy="342419"/>
            <a:chOff x="2379353" y="2740030"/>
            <a:chExt cx="495272" cy="342419"/>
          </a:xfrm>
        </p:grpSpPr>
        <p:sp>
          <p:nvSpPr>
            <p:cNvPr id="7" name="Right Arrow 6"/>
            <p:cNvSpPr/>
            <p:nvPr/>
          </p:nvSpPr>
          <p:spPr>
            <a:xfrm rot="16200000">
              <a:off x="2455779" y="2663604"/>
              <a:ext cx="342419" cy="495272"/>
            </a:xfrm>
            <a:prstGeom prst="rightArrow">
              <a:avLst>
                <a:gd name="adj1" fmla="val 60000"/>
                <a:gd name="adj2" fmla="val 50000"/>
              </a:avLst>
            </a:prstGeom>
            <a:solidFill>
              <a:srgbClr val="FFC000"/>
            </a:solidFill>
          </p:spPr>
          <p:style>
            <a:lnRef idx="0">
              <a:schemeClr val="accent1">
                <a:tint val="60000"/>
                <a:hueOff val="0"/>
                <a:satOff val="0"/>
                <a:lumOff val="0"/>
                <a:alphaOff val="0"/>
              </a:schemeClr>
            </a:lnRef>
            <a:fillRef idx="1">
              <a:scrgbClr r="0" g="0" b="0"/>
            </a:fillRef>
            <a:effectRef idx="1">
              <a:schemeClr val="accent1">
                <a:tint val="60000"/>
                <a:hueOff val="0"/>
                <a:satOff val="0"/>
                <a:lumOff val="0"/>
                <a:alphaOff val="0"/>
              </a:schemeClr>
            </a:effectRef>
            <a:fontRef idx="minor">
              <a:schemeClr val="lt1"/>
            </a:fontRef>
          </p:style>
        </p:sp>
        <p:sp>
          <p:nvSpPr>
            <p:cNvPr id="8" name="Right Arrow 4"/>
            <p:cNvSpPr/>
            <p:nvPr/>
          </p:nvSpPr>
          <p:spPr>
            <a:xfrm rot="16200000">
              <a:off x="2507142" y="2814021"/>
              <a:ext cx="239693" cy="2971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p:txBody>
        </p:sp>
      </p:grpSp>
      <p:grpSp>
        <p:nvGrpSpPr>
          <p:cNvPr id="9" name="Group 8"/>
          <p:cNvGrpSpPr/>
          <p:nvPr/>
        </p:nvGrpSpPr>
        <p:grpSpPr>
          <a:xfrm>
            <a:off x="1825274" y="1909663"/>
            <a:ext cx="1577123" cy="1500609"/>
            <a:chOff x="1838428" y="1077903"/>
            <a:chExt cx="1577123" cy="1500609"/>
          </a:xfrm>
        </p:grpSpPr>
        <p:sp>
          <p:nvSpPr>
            <p:cNvPr id="10" name="Oval 9"/>
            <p:cNvSpPr/>
            <p:nvPr/>
          </p:nvSpPr>
          <p:spPr>
            <a:xfrm>
              <a:off x="1838428" y="1077903"/>
              <a:ext cx="1577123" cy="1500609"/>
            </a:xfrm>
            <a:prstGeom prst="ellipse">
              <a:avLst/>
            </a:prstGeom>
            <a:solidFill>
              <a:srgbClr val="FFC000"/>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sp>
        <p:sp>
          <p:nvSpPr>
            <p:cNvPr id="11" name="Oval 6"/>
            <p:cNvSpPr/>
            <p:nvPr/>
          </p:nvSpPr>
          <p:spPr>
            <a:xfrm>
              <a:off x="2069392" y="1297662"/>
              <a:ext cx="1115195" cy="106109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bg1"/>
                  </a:solidFill>
                </a:rPr>
                <a:t>Understanding</a:t>
              </a:r>
              <a:endParaRPr lang="en-US" sz="1200" b="1" kern="1200" dirty="0">
                <a:solidFill>
                  <a:schemeClr val="bg1"/>
                </a:solidFill>
              </a:endParaRPr>
            </a:p>
          </p:txBody>
        </p:sp>
      </p:grpSp>
      <p:grpSp>
        <p:nvGrpSpPr>
          <p:cNvPr id="12" name="Group 11"/>
          <p:cNvGrpSpPr/>
          <p:nvPr/>
        </p:nvGrpSpPr>
        <p:grpSpPr>
          <a:xfrm>
            <a:off x="3372560" y="1968089"/>
            <a:ext cx="326565" cy="495272"/>
            <a:chOff x="3396666" y="1041927"/>
            <a:chExt cx="326565" cy="495272"/>
          </a:xfrm>
        </p:grpSpPr>
        <p:sp>
          <p:nvSpPr>
            <p:cNvPr id="13" name="Right Arrow 12"/>
            <p:cNvSpPr/>
            <p:nvPr/>
          </p:nvSpPr>
          <p:spPr>
            <a:xfrm rot="19800000">
              <a:off x="3396666" y="1041927"/>
              <a:ext cx="326565" cy="495272"/>
            </a:xfrm>
            <a:prstGeom prst="rightArrow">
              <a:avLst>
                <a:gd name="adj1" fmla="val 60000"/>
                <a:gd name="adj2" fmla="val 50000"/>
              </a:avLst>
            </a:prstGeom>
            <a:solidFill>
              <a:srgbClr val="FFC000"/>
            </a:solidFill>
          </p:spPr>
          <p:style>
            <a:lnRef idx="0">
              <a:schemeClr val="accent1">
                <a:tint val="60000"/>
                <a:hueOff val="0"/>
                <a:satOff val="0"/>
                <a:lumOff val="0"/>
                <a:alphaOff val="0"/>
              </a:schemeClr>
            </a:lnRef>
            <a:fillRef idx="1">
              <a:scrgbClr r="0" g="0" b="0"/>
            </a:fillRef>
            <a:effectRef idx="1">
              <a:schemeClr val="accent1">
                <a:tint val="60000"/>
                <a:hueOff val="0"/>
                <a:satOff val="0"/>
                <a:lumOff val="0"/>
                <a:alphaOff val="0"/>
              </a:schemeClr>
            </a:effectRef>
            <a:fontRef idx="minor">
              <a:schemeClr val="lt1"/>
            </a:fontRef>
          </p:style>
        </p:sp>
        <p:sp>
          <p:nvSpPr>
            <p:cNvPr id="14" name="Right Arrow 4"/>
            <p:cNvSpPr/>
            <p:nvPr/>
          </p:nvSpPr>
          <p:spPr>
            <a:xfrm rot="19800000">
              <a:off x="3403229" y="1165473"/>
              <a:ext cx="228596" cy="2971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p:txBody>
        </p:sp>
      </p:grpSp>
    </p:spTree>
    <p:extLst>
      <p:ext uri="{BB962C8B-B14F-4D97-AF65-F5344CB8AC3E}">
        <p14:creationId xmlns:p14="http://schemas.microsoft.com/office/powerpoint/2010/main" val="1595340777"/>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770985D5-1162-C645-95DD-645036BE0B7D}"/>
              </a:ext>
            </a:extLst>
          </p:cNvPr>
          <p:cNvPicPr>
            <a:picLocks noChangeAspect="1"/>
          </p:cNvPicPr>
          <p:nvPr/>
        </p:nvPicPr>
        <p:blipFill>
          <a:blip r:embed="rId2"/>
          <a:stretch>
            <a:fillRect/>
          </a:stretch>
        </p:blipFill>
        <p:spPr>
          <a:xfrm>
            <a:off x="328344" y="244829"/>
            <a:ext cx="8470900" cy="6210300"/>
          </a:xfrm>
          <a:prstGeom prst="rect">
            <a:avLst/>
          </a:prstGeom>
        </p:spPr>
      </p:pic>
    </p:spTree>
    <p:extLst>
      <p:ext uri="{BB962C8B-B14F-4D97-AF65-F5344CB8AC3E}">
        <p14:creationId xmlns:p14="http://schemas.microsoft.com/office/powerpoint/2010/main" val="2652016875"/>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Arrow 3"/>
          <p:cNvSpPr/>
          <p:nvPr/>
        </p:nvSpPr>
        <p:spPr>
          <a:xfrm>
            <a:off x="1011186" y="3179833"/>
            <a:ext cx="1281844" cy="734376"/>
          </a:xfrm>
          <a:prstGeom prst="rightArrow">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smtClean="0">
                <a:solidFill>
                  <a:schemeClr val="bg1"/>
                </a:solidFill>
              </a:rPr>
              <a:t>Accessing care</a:t>
            </a:r>
            <a:endParaRPr lang="en-US" sz="1400" b="1" dirty="0">
              <a:solidFill>
                <a:schemeClr val="bg1"/>
              </a:solidFill>
            </a:endParaRPr>
          </a:p>
        </p:txBody>
      </p:sp>
      <p:sp>
        <p:nvSpPr>
          <p:cNvPr id="5" name="TextBox 4"/>
          <p:cNvSpPr txBox="1"/>
          <p:nvPr/>
        </p:nvSpPr>
        <p:spPr>
          <a:xfrm>
            <a:off x="9860" y="3350591"/>
            <a:ext cx="1085733" cy="369332"/>
          </a:xfrm>
          <a:prstGeom prst="rect">
            <a:avLst/>
          </a:prstGeom>
          <a:noFill/>
        </p:spPr>
        <p:txBody>
          <a:bodyPr wrap="square" rtlCol="0">
            <a:spAutoFit/>
          </a:bodyPr>
          <a:lstStyle/>
          <a:p>
            <a:r>
              <a:rPr lang="en-US" dirty="0" smtClean="0"/>
              <a:t>Problem </a:t>
            </a:r>
            <a:endParaRPr lang="en-US" dirty="0"/>
          </a:p>
        </p:txBody>
      </p:sp>
      <p:grpSp>
        <p:nvGrpSpPr>
          <p:cNvPr id="6" name="Group 5"/>
          <p:cNvGrpSpPr/>
          <p:nvPr/>
        </p:nvGrpSpPr>
        <p:grpSpPr>
          <a:xfrm>
            <a:off x="2366199" y="3504056"/>
            <a:ext cx="495272" cy="342419"/>
            <a:chOff x="2379353" y="2740030"/>
            <a:chExt cx="495272" cy="342419"/>
          </a:xfrm>
        </p:grpSpPr>
        <p:sp>
          <p:nvSpPr>
            <p:cNvPr id="7" name="Right Arrow 6"/>
            <p:cNvSpPr/>
            <p:nvPr/>
          </p:nvSpPr>
          <p:spPr>
            <a:xfrm rot="16200000">
              <a:off x="2455779" y="2663604"/>
              <a:ext cx="342419" cy="495272"/>
            </a:xfrm>
            <a:prstGeom prst="rightArrow">
              <a:avLst>
                <a:gd name="adj1" fmla="val 60000"/>
                <a:gd name="adj2" fmla="val 50000"/>
              </a:avLst>
            </a:prstGeom>
            <a:solidFill>
              <a:srgbClr val="FFC000"/>
            </a:solidFill>
          </p:spPr>
          <p:style>
            <a:lnRef idx="0">
              <a:schemeClr val="accent1">
                <a:tint val="60000"/>
                <a:hueOff val="0"/>
                <a:satOff val="0"/>
                <a:lumOff val="0"/>
                <a:alphaOff val="0"/>
              </a:schemeClr>
            </a:lnRef>
            <a:fillRef idx="1">
              <a:scrgbClr r="0" g="0" b="0"/>
            </a:fillRef>
            <a:effectRef idx="1">
              <a:schemeClr val="accent1">
                <a:tint val="60000"/>
                <a:hueOff val="0"/>
                <a:satOff val="0"/>
                <a:lumOff val="0"/>
                <a:alphaOff val="0"/>
              </a:schemeClr>
            </a:effectRef>
            <a:fontRef idx="minor">
              <a:schemeClr val="lt1"/>
            </a:fontRef>
          </p:style>
        </p:sp>
        <p:sp>
          <p:nvSpPr>
            <p:cNvPr id="8" name="Right Arrow 4"/>
            <p:cNvSpPr/>
            <p:nvPr/>
          </p:nvSpPr>
          <p:spPr>
            <a:xfrm rot="16200000">
              <a:off x="2507142" y="2814021"/>
              <a:ext cx="239693" cy="2971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p:txBody>
        </p:sp>
      </p:grpSp>
      <p:grpSp>
        <p:nvGrpSpPr>
          <p:cNvPr id="9" name="Group 8"/>
          <p:cNvGrpSpPr/>
          <p:nvPr/>
        </p:nvGrpSpPr>
        <p:grpSpPr>
          <a:xfrm>
            <a:off x="1825274" y="1909663"/>
            <a:ext cx="1577123" cy="1500609"/>
            <a:chOff x="1838428" y="1077903"/>
            <a:chExt cx="1577123" cy="1500609"/>
          </a:xfrm>
        </p:grpSpPr>
        <p:sp>
          <p:nvSpPr>
            <p:cNvPr id="10" name="Oval 9"/>
            <p:cNvSpPr/>
            <p:nvPr/>
          </p:nvSpPr>
          <p:spPr>
            <a:xfrm>
              <a:off x="1838428" y="1077903"/>
              <a:ext cx="1577123" cy="1500609"/>
            </a:xfrm>
            <a:prstGeom prst="ellipse">
              <a:avLst/>
            </a:prstGeom>
            <a:solidFill>
              <a:srgbClr val="FFC000"/>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sp>
        <p:sp>
          <p:nvSpPr>
            <p:cNvPr id="11" name="Oval 6"/>
            <p:cNvSpPr/>
            <p:nvPr/>
          </p:nvSpPr>
          <p:spPr>
            <a:xfrm>
              <a:off x="2069392" y="1297662"/>
              <a:ext cx="1115195" cy="106109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bg1"/>
                  </a:solidFill>
                </a:rPr>
                <a:t>Understanding</a:t>
              </a:r>
              <a:endParaRPr lang="en-US" sz="1200" b="1" kern="1200" dirty="0">
                <a:solidFill>
                  <a:schemeClr val="bg1"/>
                </a:solidFill>
              </a:endParaRPr>
            </a:p>
          </p:txBody>
        </p:sp>
      </p:grpSp>
      <p:grpSp>
        <p:nvGrpSpPr>
          <p:cNvPr id="12" name="Group 11"/>
          <p:cNvGrpSpPr/>
          <p:nvPr/>
        </p:nvGrpSpPr>
        <p:grpSpPr>
          <a:xfrm>
            <a:off x="3372560" y="1968089"/>
            <a:ext cx="326565" cy="495272"/>
            <a:chOff x="3396666" y="1041927"/>
            <a:chExt cx="326565" cy="495272"/>
          </a:xfrm>
        </p:grpSpPr>
        <p:sp>
          <p:nvSpPr>
            <p:cNvPr id="13" name="Right Arrow 12"/>
            <p:cNvSpPr/>
            <p:nvPr/>
          </p:nvSpPr>
          <p:spPr>
            <a:xfrm rot="19800000">
              <a:off x="3396666" y="1041927"/>
              <a:ext cx="326565" cy="495272"/>
            </a:xfrm>
            <a:prstGeom prst="rightArrow">
              <a:avLst>
                <a:gd name="adj1" fmla="val 60000"/>
                <a:gd name="adj2" fmla="val 50000"/>
              </a:avLst>
            </a:prstGeom>
            <a:solidFill>
              <a:srgbClr val="FFC000"/>
            </a:solidFill>
          </p:spPr>
          <p:style>
            <a:lnRef idx="0">
              <a:schemeClr val="accent1">
                <a:tint val="60000"/>
                <a:hueOff val="0"/>
                <a:satOff val="0"/>
                <a:lumOff val="0"/>
                <a:alphaOff val="0"/>
              </a:schemeClr>
            </a:lnRef>
            <a:fillRef idx="1">
              <a:scrgbClr r="0" g="0" b="0"/>
            </a:fillRef>
            <a:effectRef idx="1">
              <a:schemeClr val="accent1">
                <a:tint val="60000"/>
                <a:hueOff val="0"/>
                <a:satOff val="0"/>
                <a:lumOff val="0"/>
                <a:alphaOff val="0"/>
              </a:schemeClr>
            </a:effectRef>
            <a:fontRef idx="minor">
              <a:schemeClr val="lt1"/>
            </a:fontRef>
          </p:style>
        </p:sp>
        <p:sp>
          <p:nvSpPr>
            <p:cNvPr id="14" name="Right Arrow 4"/>
            <p:cNvSpPr/>
            <p:nvPr/>
          </p:nvSpPr>
          <p:spPr>
            <a:xfrm rot="19800000">
              <a:off x="3403229" y="1165473"/>
              <a:ext cx="228596" cy="2971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p:txBody>
        </p:sp>
      </p:grpSp>
      <p:grpSp>
        <p:nvGrpSpPr>
          <p:cNvPr id="15" name="Group 14"/>
          <p:cNvGrpSpPr/>
          <p:nvPr/>
        </p:nvGrpSpPr>
        <p:grpSpPr>
          <a:xfrm>
            <a:off x="3753530" y="1106383"/>
            <a:ext cx="1615556" cy="1606560"/>
            <a:chOff x="3854290" y="-1595038"/>
            <a:chExt cx="1615556" cy="1606560"/>
          </a:xfrm>
        </p:grpSpPr>
        <p:sp>
          <p:nvSpPr>
            <p:cNvPr id="19" name="Oval 18"/>
            <p:cNvSpPr/>
            <p:nvPr/>
          </p:nvSpPr>
          <p:spPr>
            <a:xfrm>
              <a:off x="3854290" y="-1595038"/>
              <a:ext cx="1615556" cy="1606560"/>
            </a:xfrm>
            <a:prstGeom prst="ellipse">
              <a:avLst/>
            </a:prstGeom>
            <a:solidFill>
              <a:srgbClr val="FFC000"/>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sp>
        <p:sp>
          <p:nvSpPr>
            <p:cNvPr id="20" name="Oval 4"/>
            <p:cNvSpPr/>
            <p:nvPr/>
          </p:nvSpPr>
          <p:spPr>
            <a:xfrm>
              <a:off x="4090883" y="-1359763"/>
              <a:ext cx="1142370" cy="113601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bg1"/>
                  </a:solidFill>
                </a:rPr>
                <a:t>Selecting</a:t>
              </a:r>
              <a:endParaRPr lang="en-US" sz="1200" b="1" kern="1200" dirty="0">
                <a:solidFill>
                  <a:schemeClr val="bg1"/>
                </a:solidFill>
              </a:endParaRPr>
            </a:p>
          </p:txBody>
        </p:sp>
      </p:grpSp>
      <p:grpSp>
        <p:nvGrpSpPr>
          <p:cNvPr id="21" name="Group 20"/>
          <p:cNvGrpSpPr/>
          <p:nvPr/>
        </p:nvGrpSpPr>
        <p:grpSpPr>
          <a:xfrm>
            <a:off x="5441861" y="2054392"/>
            <a:ext cx="300234" cy="495272"/>
            <a:chOff x="5319729" y="1020637"/>
            <a:chExt cx="300234" cy="495272"/>
          </a:xfrm>
        </p:grpSpPr>
        <p:sp>
          <p:nvSpPr>
            <p:cNvPr id="28" name="Right Arrow 27"/>
            <p:cNvSpPr/>
            <p:nvPr/>
          </p:nvSpPr>
          <p:spPr>
            <a:xfrm rot="1800000">
              <a:off x="5319729" y="1020637"/>
              <a:ext cx="300234" cy="495272"/>
            </a:xfrm>
            <a:prstGeom prst="rightArrow">
              <a:avLst>
                <a:gd name="adj1" fmla="val 60000"/>
                <a:gd name="adj2" fmla="val 50000"/>
              </a:avLst>
            </a:prstGeom>
            <a:solidFill>
              <a:srgbClr val="FFC000"/>
            </a:solidFill>
          </p:spPr>
          <p:style>
            <a:lnRef idx="0">
              <a:schemeClr val="accent1">
                <a:tint val="60000"/>
                <a:hueOff val="0"/>
                <a:satOff val="0"/>
                <a:lumOff val="0"/>
                <a:alphaOff val="0"/>
              </a:schemeClr>
            </a:lnRef>
            <a:fillRef idx="1">
              <a:scrgbClr r="0" g="0" b="0"/>
            </a:fillRef>
            <a:effectRef idx="1">
              <a:schemeClr val="accent1">
                <a:tint val="60000"/>
                <a:hueOff val="0"/>
                <a:satOff val="0"/>
                <a:lumOff val="0"/>
                <a:alphaOff val="0"/>
              </a:schemeClr>
            </a:effectRef>
            <a:fontRef idx="minor">
              <a:schemeClr val="lt1"/>
            </a:fontRef>
          </p:style>
        </p:sp>
        <p:sp>
          <p:nvSpPr>
            <p:cNvPr id="29" name="Right Arrow 4"/>
            <p:cNvSpPr/>
            <p:nvPr/>
          </p:nvSpPr>
          <p:spPr>
            <a:xfrm rot="1800000">
              <a:off x="5325763" y="1097174"/>
              <a:ext cx="210164" cy="2971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p:txBody>
        </p:sp>
      </p:grpSp>
    </p:spTree>
    <p:extLst>
      <p:ext uri="{BB962C8B-B14F-4D97-AF65-F5344CB8AC3E}">
        <p14:creationId xmlns:p14="http://schemas.microsoft.com/office/powerpoint/2010/main" val="3221932197"/>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7" name="Picture 4" descr="DEpression decision aidMC5733-43.png"/>
          <p:cNvPicPr>
            <a:picLocks noChangeAspect="1"/>
          </p:cNvPicPr>
          <p:nvPr/>
        </p:nvPicPr>
        <p:blipFill>
          <a:blip r:embed="rId3" cstate="print">
            <a:extLst>
              <a:ext uri="{28A0092B-C50C-407E-A947-70E740481C1C}">
                <a14:useLocalDpi xmlns:a14="http://schemas.microsoft.com/office/drawing/2010/main" val="0"/>
              </a:ext>
            </a:extLst>
          </a:blip>
          <a:srcRect t="-2"/>
          <a:stretch>
            <a:fillRect/>
          </a:stretch>
        </p:blipFill>
        <p:spPr bwMode="auto">
          <a:xfrm>
            <a:off x="0" y="0"/>
            <a:ext cx="9144000" cy="4813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part 2.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321720" y="1178719"/>
            <a:ext cx="6822281" cy="4846588"/>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2099" name="TextBox 1"/>
          <p:cNvSpPr txBox="1">
            <a:spLocks noChangeArrowheads="1"/>
          </p:cNvSpPr>
          <p:nvPr/>
        </p:nvSpPr>
        <p:spPr bwMode="auto">
          <a:xfrm>
            <a:off x="4786313" y="6215063"/>
            <a:ext cx="4202235" cy="372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251" tIns="32125" rIns="64251" bIns="32125">
            <a:spAutoFit/>
          </a:bodyPr>
          <a:lstStyle>
            <a:lvl1pPr>
              <a:defRPr sz="4300">
                <a:solidFill>
                  <a:srgbClr val="FFFFFF"/>
                </a:solidFill>
                <a:latin typeface="Gill Sans" charset="0"/>
                <a:ea typeface="ヒラギノ角ゴ ProN W3" charset="-128"/>
                <a:sym typeface="Gill Sans" charset="0"/>
              </a:defRPr>
            </a:lvl1pPr>
            <a:lvl2pPr marL="742950" indent="-285750">
              <a:defRPr sz="4300">
                <a:solidFill>
                  <a:srgbClr val="FFFFFF"/>
                </a:solidFill>
                <a:latin typeface="Gill Sans" charset="0"/>
                <a:ea typeface="ヒラギノ角ゴ ProN W3" charset="-128"/>
                <a:sym typeface="Gill Sans" charset="0"/>
              </a:defRPr>
            </a:lvl2pPr>
            <a:lvl3pPr marL="1143000" indent="-228600">
              <a:defRPr sz="4300">
                <a:solidFill>
                  <a:srgbClr val="FFFFFF"/>
                </a:solidFill>
                <a:latin typeface="Gill Sans" charset="0"/>
                <a:ea typeface="ヒラギノ角ゴ ProN W3" charset="-128"/>
                <a:sym typeface="Gill Sans" charset="0"/>
              </a:defRPr>
            </a:lvl3pPr>
            <a:lvl4pPr marL="1600200" indent="-228600">
              <a:defRPr sz="4300">
                <a:solidFill>
                  <a:srgbClr val="FFFFFF"/>
                </a:solidFill>
                <a:latin typeface="Gill Sans" charset="0"/>
                <a:ea typeface="ヒラギノ角ゴ ProN W3" charset="-128"/>
                <a:sym typeface="Gill Sans" charset="0"/>
              </a:defRPr>
            </a:lvl4pPr>
            <a:lvl5pPr marL="2057400" indent="-228600">
              <a:defRPr sz="4300">
                <a:solidFill>
                  <a:srgbClr val="FFFFFF"/>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300">
                <a:solidFill>
                  <a:srgbClr val="FFFFFF"/>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300">
                <a:solidFill>
                  <a:srgbClr val="FFFFFF"/>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300">
                <a:solidFill>
                  <a:srgbClr val="FFFFFF"/>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300">
                <a:solidFill>
                  <a:srgbClr val="FFFFFF"/>
                </a:solidFill>
                <a:latin typeface="Gill Sans" charset="0"/>
                <a:ea typeface="ヒラギノ角ゴ ProN W3" charset="-128"/>
                <a:sym typeface="Gill Sans" charset="0"/>
              </a:defRPr>
            </a:lvl9pPr>
          </a:lstStyle>
          <a:p>
            <a:pPr defTabSz="642552" fontAlgn="base">
              <a:spcBef>
                <a:spcPct val="0"/>
              </a:spcBef>
              <a:spcAft>
                <a:spcPct val="0"/>
              </a:spcAft>
            </a:pPr>
            <a:r>
              <a:rPr lang="en-US" altLang="en-US" sz="2000">
                <a:latin typeface="Arial" pitchFamily="34" charset="0"/>
              </a:rPr>
              <a:t>LeBlanc A et al. JAMA Int Med 2015</a:t>
            </a:r>
          </a:p>
        </p:txBody>
      </p:sp>
    </p:spTree>
    <p:extLst>
      <p:ext uri="{BB962C8B-B14F-4D97-AF65-F5344CB8AC3E}">
        <p14:creationId xmlns:p14="http://schemas.microsoft.com/office/powerpoint/2010/main" val="206956137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Arrow 3"/>
          <p:cNvSpPr/>
          <p:nvPr/>
        </p:nvSpPr>
        <p:spPr>
          <a:xfrm>
            <a:off x="1011186" y="3179833"/>
            <a:ext cx="1281844" cy="734376"/>
          </a:xfrm>
          <a:prstGeom prst="rightArrow">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smtClean="0">
                <a:solidFill>
                  <a:schemeClr val="bg1"/>
                </a:solidFill>
              </a:rPr>
              <a:t>Accessing care</a:t>
            </a:r>
            <a:endParaRPr lang="en-US" sz="1400" b="1" dirty="0">
              <a:solidFill>
                <a:schemeClr val="bg1"/>
              </a:solidFill>
            </a:endParaRPr>
          </a:p>
        </p:txBody>
      </p:sp>
      <p:sp>
        <p:nvSpPr>
          <p:cNvPr id="5" name="TextBox 4"/>
          <p:cNvSpPr txBox="1"/>
          <p:nvPr/>
        </p:nvSpPr>
        <p:spPr>
          <a:xfrm>
            <a:off x="9860" y="3350591"/>
            <a:ext cx="1085733" cy="369332"/>
          </a:xfrm>
          <a:prstGeom prst="rect">
            <a:avLst/>
          </a:prstGeom>
          <a:noFill/>
        </p:spPr>
        <p:txBody>
          <a:bodyPr wrap="square" rtlCol="0">
            <a:spAutoFit/>
          </a:bodyPr>
          <a:lstStyle/>
          <a:p>
            <a:r>
              <a:rPr lang="en-US" dirty="0" smtClean="0"/>
              <a:t>Problem </a:t>
            </a:r>
            <a:endParaRPr lang="en-US" dirty="0"/>
          </a:p>
        </p:txBody>
      </p:sp>
      <p:grpSp>
        <p:nvGrpSpPr>
          <p:cNvPr id="6" name="Group 5"/>
          <p:cNvGrpSpPr/>
          <p:nvPr/>
        </p:nvGrpSpPr>
        <p:grpSpPr>
          <a:xfrm>
            <a:off x="2366199" y="3504056"/>
            <a:ext cx="495272" cy="342419"/>
            <a:chOff x="2379353" y="2740030"/>
            <a:chExt cx="495272" cy="342419"/>
          </a:xfrm>
        </p:grpSpPr>
        <p:sp>
          <p:nvSpPr>
            <p:cNvPr id="7" name="Right Arrow 6"/>
            <p:cNvSpPr/>
            <p:nvPr/>
          </p:nvSpPr>
          <p:spPr>
            <a:xfrm rot="16200000">
              <a:off x="2455779" y="2663604"/>
              <a:ext cx="342419" cy="495272"/>
            </a:xfrm>
            <a:prstGeom prst="rightArrow">
              <a:avLst>
                <a:gd name="adj1" fmla="val 60000"/>
                <a:gd name="adj2" fmla="val 50000"/>
              </a:avLst>
            </a:prstGeom>
            <a:solidFill>
              <a:srgbClr val="FFC000"/>
            </a:solidFill>
          </p:spPr>
          <p:style>
            <a:lnRef idx="0">
              <a:schemeClr val="accent1">
                <a:tint val="60000"/>
                <a:hueOff val="0"/>
                <a:satOff val="0"/>
                <a:lumOff val="0"/>
                <a:alphaOff val="0"/>
              </a:schemeClr>
            </a:lnRef>
            <a:fillRef idx="1">
              <a:scrgbClr r="0" g="0" b="0"/>
            </a:fillRef>
            <a:effectRef idx="1">
              <a:schemeClr val="accent1">
                <a:tint val="60000"/>
                <a:hueOff val="0"/>
                <a:satOff val="0"/>
                <a:lumOff val="0"/>
                <a:alphaOff val="0"/>
              </a:schemeClr>
            </a:effectRef>
            <a:fontRef idx="minor">
              <a:schemeClr val="lt1"/>
            </a:fontRef>
          </p:style>
        </p:sp>
        <p:sp>
          <p:nvSpPr>
            <p:cNvPr id="8" name="Right Arrow 4"/>
            <p:cNvSpPr/>
            <p:nvPr/>
          </p:nvSpPr>
          <p:spPr>
            <a:xfrm rot="16200000">
              <a:off x="2507142" y="2814021"/>
              <a:ext cx="239693" cy="2971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p:txBody>
        </p:sp>
      </p:grpSp>
      <p:grpSp>
        <p:nvGrpSpPr>
          <p:cNvPr id="9" name="Group 8"/>
          <p:cNvGrpSpPr/>
          <p:nvPr/>
        </p:nvGrpSpPr>
        <p:grpSpPr>
          <a:xfrm>
            <a:off x="1825274" y="1909663"/>
            <a:ext cx="1577123" cy="1500609"/>
            <a:chOff x="1838428" y="1077903"/>
            <a:chExt cx="1577123" cy="1500609"/>
          </a:xfrm>
        </p:grpSpPr>
        <p:sp>
          <p:nvSpPr>
            <p:cNvPr id="10" name="Oval 9"/>
            <p:cNvSpPr/>
            <p:nvPr/>
          </p:nvSpPr>
          <p:spPr>
            <a:xfrm>
              <a:off x="1838428" y="1077903"/>
              <a:ext cx="1577123" cy="1500609"/>
            </a:xfrm>
            <a:prstGeom prst="ellipse">
              <a:avLst/>
            </a:prstGeom>
            <a:solidFill>
              <a:srgbClr val="FFC000"/>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sp>
        <p:sp>
          <p:nvSpPr>
            <p:cNvPr id="11" name="Oval 6"/>
            <p:cNvSpPr/>
            <p:nvPr/>
          </p:nvSpPr>
          <p:spPr>
            <a:xfrm>
              <a:off x="2069392" y="1297662"/>
              <a:ext cx="1115195" cy="106109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bg1"/>
                  </a:solidFill>
                </a:rPr>
                <a:t>Understanding</a:t>
              </a:r>
              <a:endParaRPr lang="en-US" sz="1200" b="1" kern="1200" dirty="0">
                <a:solidFill>
                  <a:schemeClr val="bg1"/>
                </a:solidFill>
              </a:endParaRPr>
            </a:p>
          </p:txBody>
        </p:sp>
      </p:grpSp>
      <p:grpSp>
        <p:nvGrpSpPr>
          <p:cNvPr id="12" name="Group 11"/>
          <p:cNvGrpSpPr/>
          <p:nvPr/>
        </p:nvGrpSpPr>
        <p:grpSpPr>
          <a:xfrm>
            <a:off x="3372560" y="1968089"/>
            <a:ext cx="326565" cy="495272"/>
            <a:chOff x="3396666" y="1041927"/>
            <a:chExt cx="326565" cy="495272"/>
          </a:xfrm>
        </p:grpSpPr>
        <p:sp>
          <p:nvSpPr>
            <p:cNvPr id="13" name="Right Arrow 12"/>
            <p:cNvSpPr/>
            <p:nvPr/>
          </p:nvSpPr>
          <p:spPr>
            <a:xfrm rot="19800000">
              <a:off x="3396666" y="1041927"/>
              <a:ext cx="326565" cy="495272"/>
            </a:xfrm>
            <a:prstGeom prst="rightArrow">
              <a:avLst>
                <a:gd name="adj1" fmla="val 60000"/>
                <a:gd name="adj2" fmla="val 50000"/>
              </a:avLst>
            </a:prstGeom>
            <a:solidFill>
              <a:srgbClr val="FFC000"/>
            </a:solidFill>
          </p:spPr>
          <p:style>
            <a:lnRef idx="0">
              <a:schemeClr val="accent1">
                <a:tint val="60000"/>
                <a:hueOff val="0"/>
                <a:satOff val="0"/>
                <a:lumOff val="0"/>
                <a:alphaOff val="0"/>
              </a:schemeClr>
            </a:lnRef>
            <a:fillRef idx="1">
              <a:scrgbClr r="0" g="0" b="0"/>
            </a:fillRef>
            <a:effectRef idx="1">
              <a:schemeClr val="accent1">
                <a:tint val="60000"/>
                <a:hueOff val="0"/>
                <a:satOff val="0"/>
                <a:lumOff val="0"/>
                <a:alphaOff val="0"/>
              </a:schemeClr>
            </a:effectRef>
            <a:fontRef idx="minor">
              <a:schemeClr val="lt1"/>
            </a:fontRef>
          </p:style>
        </p:sp>
        <p:sp>
          <p:nvSpPr>
            <p:cNvPr id="14" name="Right Arrow 4"/>
            <p:cNvSpPr/>
            <p:nvPr/>
          </p:nvSpPr>
          <p:spPr>
            <a:xfrm rot="19800000">
              <a:off x="3403229" y="1165473"/>
              <a:ext cx="228596" cy="2971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p:txBody>
        </p:sp>
      </p:grpSp>
      <p:grpSp>
        <p:nvGrpSpPr>
          <p:cNvPr id="15" name="Group 14"/>
          <p:cNvGrpSpPr/>
          <p:nvPr/>
        </p:nvGrpSpPr>
        <p:grpSpPr>
          <a:xfrm>
            <a:off x="3753530" y="1106383"/>
            <a:ext cx="1615556" cy="1606560"/>
            <a:chOff x="3854290" y="-1595038"/>
            <a:chExt cx="1615556" cy="1606560"/>
          </a:xfrm>
        </p:grpSpPr>
        <p:sp>
          <p:nvSpPr>
            <p:cNvPr id="19" name="Oval 18"/>
            <p:cNvSpPr/>
            <p:nvPr/>
          </p:nvSpPr>
          <p:spPr>
            <a:xfrm>
              <a:off x="3854290" y="-1595038"/>
              <a:ext cx="1615556" cy="1606560"/>
            </a:xfrm>
            <a:prstGeom prst="ellipse">
              <a:avLst/>
            </a:prstGeom>
            <a:solidFill>
              <a:srgbClr val="FFC000"/>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sp>
        <p:sp>
          <p:nvSpPr>
            <p:cNvPr id="20" name="Oval 4"/>
            <p:cNvSpPr/>
            <p:nvPr/>
          </p:nvSpPr>
          <p:spPr>
            <a:xfrm>
              <a:off x="4090883" y="-1359763"/>
              <a:ext cx="1142370" cy="113601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bg1"/>
                  </a:solidFill>
                </a:rPr>
                <a:t>Selecting</a:t>
              </a:r>
              <a:endParaRPr lang="en-US" sz="1200" b="1" kern="1200" dirty="0">
                <a:solidFill>
                  <a:schemeClr val="bg1"/>
                </a:solidFill>
              </a:endParaRPr>
            </a:p>
          </p:txBody>
        </p:sp>
      </p:grpSp>
      <p:grpSp>
        <p:nvGrpSpPr>
          <p:cNvPr id="21" name="Group 20"/>
          <p:cNvGrpSpPr/>
          <p:nvPr/>
        </p:nvGrpSpPr>
        <p:grpSpPr>
          <a:xfrm>
            <a:off x="5441861" y="2054392"/>
            <a:ext cx="300234" cy="495272"/>
            <a:chOff x="5319729" y="1020637"/>
            <a:chExt cx="300234" cy="495272"/>
          </a:xfrm>
        </p:grpSpPr>
        <p:sp>
          <p:nvSpPr>
            <p:cNvPr id="28" name="Right Arrow 27"/>
            <p:cNvSpPr/>
            <p:nvPr/>
          </p:nvSpPr>
          <p:spPr>
            <a:xfrm rot="1800000">
              <a:off x="5319729" y="1020637"/>
              <a:ext cx="300234" cy="495272"/>
            </a:xfrm>
            <a:prstGeom prst="rightArrow">
              <a:avLst>
                <a:gd name="adj1" fmla="val 60000"/>
                <a:gd name="adj2" fmla="val 50000"/>
              </a:avLst>
            </a:prstGeom>
            <a:solidFill>
              <a:srgbClr val="FFC000"/>
            </a:solidFill>
          </p:spPr>
          <p:style>
            <a:lnRef idx="0">
              <a:schemeClr val="accent1">
                <a:tint val="60000"/>
                <a:hueOff val="0"/>
                <a:satOff val="0"/>
                <a:lumOff val="0"/>
                <a:alphaOff val="0"/>
              </a:schemeClr>
            </a:lnRef>
            <a:fillRef idx="1">
              <a:scrgbClr r="0" g="0" b="0"/>
            </a:fillRef>
            <a:effectRef idx="1">
              <a:schemeClr val="accent1">
                <a:tint val="60000"/>
                <a:hueOff val="0"/>
                <a:satOff val="0"/>
                <a:lumOff val="0"/>
                <a:alphaOff val="0"/>
              </a:schemeClr>
            </a:effectRef>
            <a:fontRef idx="minor">
              <a:schemeClr val="lt1"/>
            </a:fontRef>
          </p:style>
        </p:sp>
        <p:sp>
          <p:nvSpPr>
            <p:cNvPr id="29" name="Right Arrow 4"/>
            <p:cNvSpPr/>
            <p:nvPr/>
          </p:nvSpPr>
          <p:spPr>
            <a:xfrm rot="1800000">
              <a:off x="5325763" y="1097174"/>
              <a:ext cx="210164" cy="2971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p:txBody>
        </p:sp>
      </p:grpSp>
      <p:grpSp>
        <p:nvGrpSpPr>
          <p:cNvPr id="22" name="Group 21"/>
          <p:cNvGrpSpPr/>
          <p:nvPr/>
        </p:nvGrpSpPr>
        <p:grpSpPr>
          <a:xfrm>
            <a:off x="5754966" y="1807746"/>
            <a:ext cx="1641090" cy="1704441"/>
            <a:chOff x="5619136" y="975987"/>
            <a:chExt cx="1641090" cy="1704441"/>
          </a:xfrm>
        </p:grpSpPr>
        <p:sp>
          <p:nvSpPr>
            <p:cNvPr id="26" name="Oval 25"/>
            <p:cNvSpPr/>
            <p:nvPr/>
          </p:nvSpPr>
          <p:spPr>
            <a:xfrm>
              <a:off x="5619136" y="975987"/>
              <a:ext cx="1641090" cy="1704441"/>
            </a:xfrm>
            <a:prstGeom prst="ellipse">
              <a:avLst/>
            </a:prstGeom>
            <a:solidFill>
              <a:srgbClr val="FFC000"/>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sp>
        <p:sp>
          <p:nvSpPr>
            <p:cNvPr id="27" name="Oval 6"/>
            <p:cNvSpPr/>
            <p:nvPr/>
          </p:nvSpPr>
          <p:spPr>
            <a:xfrm>
              <a:off x="5859468" y="1225597"/>
              <a:ext cx="1160426" cy="120522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smtClean="0">
                  <a:solidFill>
                    <a:schemeClr val="bg1"/>
                  </a:solidFill>
                </a:rPr>
                <a:t>Tailoring</a:t>
              </a:r>
              <a:endParaRPr lang="en-US" sz="1200" b="1" kern="1200" dirty="0">
                <a:solidFill>
                  <a:schemeClr val="bg1"/>
                </a:solidFill>
              </a:endParaRPr>
            </a:p>
          </p:txBody>
        </p:sp>
      </p:grpSp>
      <p:grpSp>
        <p:nvGrpSpPr>
          <p:cNvPr id="23" name="Group 22"/>
          <p:cNvGrpSpPr/>
          <p:nvPr/>
        </p:nvGrpSpPr>
        <p:grpSpPr>
          <a:xfrm>
            <a:off x="6304611" y="3606782"/>
            <a:ext cx="495272" cy="280945"/>
            <a:chOff x="6214672" y="2796802"/>
            <a:chExt cx="495272" cy="280945"/>
          </a:xfrm>
        </p:grpSpPr>
        <p:sp>
          <p:nvSpPr>
            <p:cNvPr id="24" name="Right Arrow 23"/>
            <p:cNvSpPr/>
            <p:nvPr/>
          </p:nvSpPr>
          <p:spPr>
            <a:xfrm rot="5329875">
              <a:off x="6321835" y="2689639"/>
              <a:ext cx="280945" cy="495272"/>
            </a:xfrm>
            <a:prstGeom prst="rightArrow">
              <a:avLst>
                <a:gd name="adj1" fmla="val 60000"/>
                <a:gd name="adj2" fmla="val 50000"/>
              </a:avLst>
            </a:prstGeom>
            <a:solidFill>
              <a:srgbClr val="FFC000"/>
            </a:solidFill>
          </p:spPr>
          <p:style>
            <a:lnRef idx="0">
              <a:schemeClr val="accent1">
                <a:tint val="60000"/>
                <a:hueOff val="0"/>
                <a:satOff val="0"/>
                <a:lumOff val="0"/>
                <a:alphaOff val="0"/>
              </a:schemeClr>
            </a:lnRef>
            <a:fillRef idx="1">
              <a:scrgbClr r="0" g="0" b="0"/>
            </a:fillRef>
            <a:effectRef idx="1">
              <a:schemeClr val="accent1">
                <a:tint val="60000"/>
                <a:hueOff val="0"/>
                <a:satOff val="0"/>
                <a:lumOff val="0"/>
                <a:alphaOff val="0"/>
              </a:schemeClr>
            </a:effectRef>
            <a:fontRef idx="minor">
              <a:schemeClr val="lt1"/>
            </a:fontRef>
          </p:style>
        </p:sp>
        <p:sp>
          <p:nvSpPr>
            <p:cNvPr id="25" name="Right Arrow 8"/>
            <p:cNvSpPr/>
            <p:nvPr/>
          </p:nvSpPr>
          <p:spPr>
            <a:xfrm rot="5329875">
              <a:off x="6363117" y="2746560"/>
              <a:ext cx="196662" cy="2971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p:txBody>
        </p:sp>
      </p:grpSp>
    </p:spTree>
    <p:extLst>
      <p:ext uri="{BB962C8B-B14F-4D97-AF65-F5344CB8AC3E}">
        <p14:creationId xmlns:p14="http://schemas.microsoft.com/office/powerpoint/2010/main" val="797149863"/>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6-06-07 at 10.33.00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9501" y="0"/>
            <a:ext cx="4431437" cy="6858000"/>
          </a:xfrm>
          <a:prstGeom prst="rect">
            <a:avLst/>
          </a:prstGeom>
        </p:spPr>
      </p:pic>
    </p:spTree>
    <p:extLst>
      <p:ext uri="{BB962C8B-B14F-4D97-AF65-F5344CB8AC3E}">
        <p14:creationId xmlns:p14="http://schemas.microsoft.com/office/powerpoint/2010/main" val="1495003362"/>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470" y="0"/>
            <a:ext cx="8875059" cy="6858000"/>
          </a:xfrm>
          <a:prstGeom prst="rect">
            <a:avLst/>
          </a:prstGeom>
        </p:spPr>
      </p:pic>
      <p:sp>
        <p:nvSpPr>
          <p:cNvPr id="3" name="TextBox 2"/>
          <p:cNvSpPr txBox="1">
            <a:spLocks noChangeArrowheads="1"/>
          </p:cNvSpPr>
          <p:nvPr/>
        </p:nvSpPr>
        <p:spPr bwMode="auto">
          <a:xfrm>
            <a:off x="4495800" y="6546867"/>
            <a:ext cx="4613423" cy="311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284" tIns="32142" rIns="64284" bIns="32142">
            <a:spAutoFit/>
          </a:bodyPr>
          <a:lstStyle>
            <a:lvl1pPr eaLnBrk="0" hangingPunct="0">
              <a:defRPr>
                <a:solidFill>
                  <a:schemeClr val="tx1"/>
                </a:solidFill>
                <a:latin typeface="Arial" charset="0"/>
                <a:ea typeface="ヒラギノ角ゴ ProN W3" charset="0"/>
                <a:cs typeface="ヒラギノ角ゴ ProN W3" charset="0"/>
              </a:defRPr>
            </a:lvl1pPr>
            <a:lvl2pPr marL="742950" indent="-285750" eaLnBrk="0" hangingPunct="0">
              <a:defRPr>
                <a:solidFill>
                  <a:schemeClr val="tx1"/>
                </a:solidFill>
                <a:latin typeface="Arial" charset="0"/>
                <a:ea typeface="ヒラギノ角ゴ ProN W3" charset="0"/>
                <a:cs typeface="ヒラギノ角ゴ ProN W3" charset="0"/>
              </a:defRPr>
            </a:lvl2pPr>
            <a:lvl3pPr marL="1143000" indent="-228600" eaLnBrk="0" hangingPunct="0">
              <a:defRPr>
                <a:solidFill>
                  <a:schemeClr val="tx1"/>
                </a:solidFill>
                <a:latin typeface="Arial" charset="0"/>
                <a:ea typeface="ヒラギノ角ゴ ProN W3" charset="0"/>
                <a:cs typeface="ヒラギノ角ゴ ProN W3" charset="0"/>
              </a:defRPr>
            </a:lvl3pPr>
            <a:lvl4pPr marL="1600200" indent="-228600" eaLnBrk="0" hangingPunct="0">
              <a:defRPr>
                <a:solidFill>
                  <a:schemeClr val="tx1"/>
                </a:solidFill>
                <a:latin typeface="Arial" charset="0"/>
                <a:ea typeface="ヒラギノ角ゴ ProN W3" charset="0"/>
                <a:cs typeface="ヒラギノ角ゴ ProN W3" charset="0"/>
              </a:defRPr>
            </a:lvl4pPr>
            <a:lvl5pPr marL="2057400" indent="-228600" eaLnBrk="0" hangingPunct="0">
              <a:defRPr>
                <a:solidFill>
                  <a:schemeClr val="tx1"/>
                </a:solidFill>
                <a:latin typeface="Arial" charset="0"/>
                <a:ea typeface="ヒラギノ角ゴ ProN W3" charset="0"/>
                <a:cs typeface="ヒラギノ角ゴ ProN W3" charset="0"/>
              </a:defRPr>
            </a:lvl5pPr>
            <a:lvl6pPr marL="2514600" indent="-228600" defTabSz="912813" eaLnBrk="0" fontAlgn="base" hangingPunct="0">
              <a:spcBef>
                <a:spcPct val="0"/>
              </a:spcBef>
              <a:spcAft>
                <a:spcPct val="0"/>
              </a:spcAft>
              <a:defRPr>
                <a:solidFill>
                  <a:schemeClr val="tx1"/>
                </a:solidFill>
                <a:latin typeface="Arial" charset="0"/>
                <a:ea typeface="ヒラギノ角ゴ ProN W3" charset="0"/>
                <a:cs typeface="ヒラギノ角ゴ ProN W3" charset="0"/>
              </a:defRPr>
            </a:lvl6pPr>
            <a:lvl7pPr marL="2971800" indent="-228600" defTabSz="912813" eaLnBrk="0" fontAlgn="base" hangingPunct="0">
              <a:spcBef>
                <a:spcPct val="0"/>
              </a:spcBef>
              <a:spcAft>
                <a:spcPct val="0"/>
              </a:spcAft>
              <a:defRPr>
                <a:solidFill>
                  <a:schemeClr val="tx1"/>
                </a:solidFill>
                <a:latin typeface="Arial" charset="0"/>
                <a:ea typeface="ヒラギノ角ゴ ProN W3" charset="0"/>
                <a:cs typeface="ヒラギノ角ゴ ProN W3" charset="0"/>
              </a:defRPr>
            </a:lvl7pPr>
            <a:lvl8pPr marL="3429000" indent="-228600" defTabSz="912813" eaLnBrk="0" fontAlgn="base" hangingPunct="0">
              <a:spcBef>
                <a:spcPct val="0"/>
              </a:spcBef>
              <a:spcAft>
                <a:spcPct val="0"/>
              </a:spcAft>
              <a:defRPr>
                <a:solidFill>
                  <a:schemeClr val="tx1"/>
                </a:solidFill>
                <a:latin typeface="Arial" charset="0"/>
                <a:ea typeface="ヒラギノ角ゴ ProN W3" charset="0"/>
                <a:cs typeface="ヒラギノ角ゴ ProN W3" charset="0"/>
              </a:defRPr>
            </a:lvl8pPr>
            <a:lvl9pPr marL="3886200" indent="-228600" defTabSz="912813" eaLnBrk="0" fontAlgn="base" hangingPunct="0">
              <a:spcBef>
                <a:spcPct val="0"/>
              </a:spcBef>
              <a:spcAft>
                <a:spcPct val="0"/>
              </a:spcAft>
              <a:defRPr>
                <a:solidFill>
                  <a:schemeClr val="tx1"/>
                </a:solidFill>
                <a:latin typeface="Arial" charset="0"/>
                <a:ea typeface="ヒラギノ角ゴ ProN W3" charset="0"/>
                <a:cs typeface="ヒラギノ角ゴ ProN W3" charset="0"/>
              </a:defRPr>
            </a:lvl9pPr>
          </a:lstStyle>
          <a:p>
            <a:pPr eaLnBrk="1" hangingPunct="1"/>
            <a:r>
              <a:rPr lang="en-US" sz="1600" dirty="0" smtClean="0">
                <a:solidFill>
                  <a:schemeClr val="bg1"/>
                </a:solidFill>
                <a:cs typeface="Arial" charset="0"/>
                <a:sym typeface="Gill Sans" charset="0"/>
              </a:rPr>
              <a:t> Boehmer KR, et al. 2016, BMC Health </a:t>
            </a:r>
            <a:r>
              <a:rPr lang="en-US" sz="1600" dirty="0" err="1" smtClean="0">
                <a:solidFill>
                  <a:schemeClr val="bg1"/>
                </a:solidFill>
                <a:cs typeface="Arial" charset="0"/>
                <a:sym typeface="Gill Sans" charset="0"/>
              </a:rPr>
              <a:t>Serv</a:t>
            </a:r>
            <a:r>
              <a:rPr lang="en-US" sz="1600" dirty="0" smtClean="0">
                <a:solidFill>
                  <a:schemeClr val="bg1"/>
                </a:solidFill>
                <a:cs typeface="Arial" charset="0"/>
                <a:sym typeface="Gill Sans" charset="0"/>
              </a:rPr>
              <a:t> Res.</a:t>
            </a:r>
            <a:endParaRPr lang="en-US" sz="1600" dirty="0">
              <a:solidFill>
                <a:schemeClr val="bg1"/>
              </a:solidFill>
              <a:cs typeface="Arial" charset="0"/>
              <a:sym typeface="Gill Sans" charset="0"/>
            </a:endParaRPr>
          </a:p>
        </p:txBody>
      </p:sp>
    </p:spTree>
    <p:extLst>
      <p:ext uri="{BB962C8B-B14F-4D97-AF65-F5344CB8AC3E}">
        <p14:creationId xmlns:p14="http://schemas.microsoft.com/office/powerpoint/2010/main" val="1277082846"/>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AutoShape 2" descr="Image result for facebook image"/>
          <p:cNvSpPr>
            <a:spLocks noChangeAspect="1" noChangeArrowheads="1"/>
          </p:cNvSpPr>
          <p:nvPr/>
        </p:nvSpPr>
        <p:spPr bwMode="auto">
          <a:xfrm>
            <a:off x="63500"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en-US" altLang="en-US" sz="1800">
              <a:latin typeface="Arial" charset="0"/>
            </a:endParaRPr>
          </a:p>
        </p:txBody>
      </p:sp>
      <p:pic>
        <p:nvPicPr>
          <p:cNvPr id="5530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325" y="1836738"/>
            <a:ext cx="1173163" cy="1171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5301"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30488" y="1846263"/>
            <a:ext cx="1438275" cy="1162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5302" name="AutoShape 6" descr="Image result for diabetes daily"/>
          <p:cNvSpPr>
            <a:spLocks noChangeAspect="1" noChangeArrowheads="1"/>
          </p:cNvSpPr>
          <p:nvPr/>
        </p:nvSpPr>
        <p:spPr bwMode="auto">
          <a:xfrm>
            <a:off x="215900"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en-US" altLang="en-US" sz="1800">
              <a:latin typeface="Arial" charset="0"/>
            </a:endParaRPr>
          </a:p>
        </p:txBody>
      </p:sp>
      <p:pic>
        <p:nvPicPr>
          <p:cNvPr id="55303"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21238" y="1836738"/>
            <a:ext cx="3543300" cy="1285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5304"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41488" y="3514725"/>
            <a:ext cx="5400675" cy="847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5305"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78138" y="4678363"/>
            <a:ext cx="2962275" cy="1543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21543" y="312738"/>
            <a:ext cx="8775700" cy="461665"/>
          </a:xfrm>
          <a:prstGeom prst="rect">
            <a:avLst/>
          </a:prstGeom>
          <a:noFill/>
        </p:spPr>
        <p:txBody>
          <a:bodyPr wrap="square" rtlCol="0">
            <a:spAutoFit/>
          </a:bodyPr>
          <a:lstStyle/>
          <a:p>
            <a:r>
              <a:rPr lang="en-US" sz="2400" dirty="0" smtClean="0"/>
              <a:t>Understanding the impact of healthcare cost on patients’ lives</a:t>
            </a:r>
            <a:endParaRPr lang="en-US" sz="2400" dirty="0"/>
          </a:p>
        </p:txBody>
      </p:sp>
    </p:spTree>
    <p:extLst>
      <p:ext uri="{BB962C8B-B14F-4D97-AF65-F5344CB8AC3E}">
        <p14:creationId xmlns:p14="http://schemas.microsoft.com/office/powerpoint/2010/main" val="958396517"/>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Arrow 3"/>
          <p:cNvSpPr/>
          <p:nvPr/>
        </p:nvSpPr>
        <p:spPr>
          <a:xfrm>
            <a:off x="1011186" y="2908897"/>
            <a:ext cx="1281844" cy="734376"/>
          </a:xfrm>
          <a:prstGeom prst="rightArrow">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smtClean="0">
                <a:solidFill>
                  <a:schemeClr val="bg1"/>
                </a:solidFill>
              </a:rPr>
              <a:t>Accessing care</a:t>
            </a:r>
            <a:endParaRPr lang="en-US" sz="1400" b="1" dirty="0">
              <a:solidFill>
                <a:schemeClr val="bg1"/>
              </a:solidFill>
            </a:endParaRPr>
          </a:p>
        </p:txBody>
      </p:sp>
      <p:sp>
        <p:nvSpPr>
          <p:cNvPr id="5" name="TextBox 4"/>
          <p:cNvSpPr txBox="1"/>
          <p:nvPr/>
        </p:nvSpPr>
        <p:spPr>
          <a:xfrm>
            <a:off x="9860" y="3079655"/>
            <a:ext cx="1085733" cy="369332"/>
          </a:xfrm>
          <a:prstGeom prst="rect">
            <a:avLst/>
          </a:prstGeom>
          <a:noFill/>
        </p:spPr>
        <p:txBody>
          <a:bodyPr wrap="square" rtlCol="0">
            <a:spAutoFit/>
          </a:bodyPr>
          <a:lstStyle/>
          <a:p>
            <a:r>
              <a:rPr lang="en-US" dirty="0" smtClean="0"/>
              <a:t>Problem </a:t>
            </a:r>
            <a:endParaRPr lang="en-US" dirty="0"/>
          </a:p>
        </p:txBody>
      </p:sp>
      <p:grpSp>
        <p:nvGrpSpPr>
          <p:cNvPr id="6" name="Group 5"/>
          <p:cNvGrpSpPr/>
          <p:nvPr/>
        </p:nvGrpSpPr>
        <p:grpSpPr>
          <a:xfrm>
            <a:off x="2366199" y="3233120"/>
            <a:ext cx="495272" cy="342419"/>
            <a:chOff x="2379353" y="2740030"/>
            <a:chExt cx="495272" cy="342419"/>
          </a:xfrm>
        </p:grpSpPr>
        <p:sp>
          <p:nvSpPr>
            <p:cNvPr id="7" name="Right Arrow 6"/>
            <p:cNvSpPr/>
            <p:nvPr/>
          </p:nvSpPr>
          <p:spPr>
            <a:xfrm rot="16200000">
              <a:off x="2455779" y="2663604"/>
              <a:ext cx="342419" cy="495272"/>
            </a:xfrm>
            <a:prstGeom prst="rightArrow">
              <a:avLst>
                <a:gd name="adj1" fmla="val 60000"/>
                <a:gd name="adj2" fmla="val 50000"/>
              </a:avLst>
            </a:prstGeom>
            <a:solidFill>
              <a:srgbClr val="FFC000"/>
            </a:solidFill>
          </p:spPr>
          <p:style>
            <a:lnRef idx="0">
              <a:schemeClr val="accent1">
                <a:tint val="60000"/>
                <a:hueOff val="0"/>
                <a:satOff val="0"/>
                <a:lumOff val="0"/>
                <a:alphaOff val="0"/>
              </a:schemeClr>
            </a:lnRef>
            <a:fillRef idx="1">
              <a:scrgbClr r="0" g="0" b="0"/>
            </a:fillRef>
            <a:effectRef idx="1">
              <a:schemeClr val="accent1">
                <a:tint val="60000"/>
                <a:hueOff val="0"/>
                <a:satOff val="0"/>
                <a:lumOff val="0"/>
                <a:alphaOff val="0"/>
              </a:schemeClr>
            </a:effectRef>
            <a:fontRef idx="minor">
              <a:schemeClr val="lt1"/>
            </a:fontRef>
          </p:style>
        </p:sp>
        <p:sp>
          <p:nvSpPr>
            <p:cNvPr id="8" name="Right Arrow 4"/>
            <p:cNvSpPr/>
            <p:nvPr/>
          </p:nvSpPr>
          <p:spPr>
            <a:xfrm rot="16200000">
              <a:off x="2507142" y="2814021"/>
              <a:ext cx="239693" cy="2971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p:txBody>
        </p:sp>
      </p:grpSp>
      <p:grpSp>
        <p:nvGrpSpPr>
          <p:cNvPr id="9" name="Group 8"/>
          <p:cNvGrpSpPr/>
          <p:nvPr/>
        </p:nvGrpSpPr>
        <p:grpSpPr>
          <a:xfrm>
            <a:off x="1825274" y="1638727"/>
            <a:ext cx="1577123" cy="1500609"/>
            <a:chOff x="1838428" y="1077903"/>
            <a:chExt cx="1577123" cy="1500609"/>
          </a:xfrm>
        </p:grpSpPr>
        <p:sp>
          <p:nvSpPr>
            <p:cNvPr id="10" name="Oval 9"/>
            <p:cNvSpPr/>
            <p:nvPr/>
          </p:nvSpPr>
          <p:spPr>
            <a:xfrm>
              <a:off x="1838428" y="1077903"/>
              <a:ext cx="1577123" cy="1500609"/>
            </a:xfrm>
            <a:prstGeom prst="ellipse">
              <a:avLst/>
            </a:prstGeom>
            <a:solidFill>
              <a:srgbClr val="FFC000"/>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sp>
        <p:sp>
          <p:nvSpPr>
            <p:cNvPr id="11" name="Oval 6"/>
            <p:cNvSpPr/>
            <p:nvPr/>
          </p:nvSpPr>
          <p:spPr>
            <a:xfrm>
              <a:off x="2069392" y="1297662"/>
              <a:ext cx="1115195" cy="106109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bg1"/>
                  </a:solidFill>
                </a:rPr>
                <a:t>Understanding</a:t>
              </a:r>
              <a:endParaRPr lang="en-US" sz="1200" b="1" kern="1200" dirty="0">
                <a:solidFill>
                  <a:schemeClr val="bg1"/>
                </a:solidFill>
              </a:endParaRPr>
            </a:p>
          </p:txBody>
        </p:sp>
      </p:grpSp>
      <p:grpSp>
        <p:nvGrpSpPr>
          <p:cNvPr id="12" name="Group 11"/>
          <p:cNvGrpSpPr/>
          <p:nvPr/>
        </p:nvGrpSpPr>
        <p:grpSpPr>
          <a:xfrm>
            <a:off x="3372560" y="1697153"/>
            <a:ext cx="326565" cy="495272"/>
            <a:chOff x="3396666" y="1041927"/>
            <a:chExt cx="326565" cy="495272"/>
          </a:xfrm>
        </p:grpSpPr>
        <p:sp>
          <p:nvSpPr>
            <p:cNvPr id="13" name="Right Arrow 12"/>
            <p:cNvSpPr/>
            <p:nvPr/>
          </p:nvSpPr>
          <p:spPr>
            <a:xfrm rot="19800000">
              <a:off x="3396666" y="1041927"/>
              <a:ext cx="326565" cy="495272"/>
            </a:xfrm>
            <a:prstGeom prst="rightArrow">
              <a:avLst>
                <a:gd name="adj1" fmla="val 60000"/>
                <a:gd name="adj2" fmla="val 50000"/>
              </a:avLst>
            </a:prstGeom>
            <a:solidFill>
              <a:srgbClr val="FFC000"/>
            </a:solidFill>
          </p:spPr>
          <p:style>
            <a:lnRef idx="0">
              <a:schemeClr val="accent1">
                <a:tint val="60000"/>
                <a:hueOff val="0"/>
                <a:satOff val="0"/>
                <a:lumOff val="0"/>
                <a:alphaOff val="0"/>
              </a:schemeClr>
            </a:lnRef>
            <a:fillRef idx="1">
              <a:scrgbClr r="0" g="0" b="0"/>
            </a:fillRef>
            <a:effectRef idx="1">
              <a:schemeClr val="accent1">
                <a:tint val="60000"/>
                <a:hueOff val="0"/>
                <a:satOff val="0"/>
                <a:lumOff val="0"/>
                <a:alphaOff val="0"/>
              </a:schemeClr>
            </a:effectRef>
            <a:fontRef idx="minor">
              <a:schemeClr val="lt1"/>
            </a:fontRef>
          </p:style>
        </p:sp>
        <p:sp>
          <p:nvSpPr>
            <p:cNvPr id="14" name="Right Arrow 4"/>
            <p:cNvSpPr/>
            <p:nvPr/>
          </p:nvSpPr>
          <p:spPr>
            <a:xfrm rot="19800000">
              <a:off x="3403229" y="1165473"/>
              <a:ext cx="228596" cy="2971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p:txBody>
        </p:sp>
      </p:grpSp>
      <p:grpSp>
        <p:nvGrpSpPr>
          <p:cNvPr id="15" name="Group 14"/>
          <p:cNvGrpSpPr/>
          <p:nvPr/>
        </p:nvGrpSpPr>
        <p:grpSpPr>
          <a:xfrm>
            <a:off x="3753530" y="835447"/>
            <a:ext cx="1615556" cy="1606560"/>
            <a:chOff x="3854290" y="-1595038"/>
            <a:chExt cx="1615556" cy="1606560"/>
          </a:xfrm>
        </p:grpSpPr>
        <p:sp>
          <p:nvSpPr>
            <p:cNvPr id="19" name="Oval 18"/>
            <p:cNvSpPr/>
            <p:nvPr/>
          </p:nvSpPr>
          <p:spPr>
            <a:xfrm>
              <a:off x="3854290" y="-1595038"/>
              <a:ext cx="1615556" cy="1606560"/>
            </a:xfrm>
            <a:prstGeom prst="ellipse">
              <a:avLst/>
            </a:prstGeom>
            <a:solidFill>
              <a:srgbClr val="FFC000"/>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sp>
        <p:sp>
          <p:nvSpPr>
            <p:cNvPr id="20" name="Oval 4"/>
            <p:cNvSpPr/>
            <p:nvPr/>
          </p:nvSpPr>
          <p:spPr>
            <a:xfrm>
              <a:off x="4090883" y="-1359763"/>
              <a:ext cx="1142370" cy="113601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bg1"/>
                  </a:solidFill>
                </a:rPr>
                <a:t>Selecting</a:t>
              </a:r>
              <a:endParaRPr lang="en-US" sz="1200" b="1" kern="1200" dirty="0">
                <a:solidFill>
                  <a:schemeClr val="bg1"/>
                </a:solidFill>
              </a:endParaRPr>
            </a:p>
          </p:txBody>
        </p:sp>
      </p:grpSp>
      <p:grpSp>
        <p:nvGrpSpPr>
          <p:cNvPr id="21" name="Group 20"/>
          <p:cNvGrpSpPr/>
          <p:nvPr/>
        </p:nvGrpSpPr>
        <p:grpSpPr>
          <a:xfrm>
            <a:off x="5441861" y="1783456"/>
            <a:ext cx="300234" cy="495272"/>
            <a:chOff x="5319729" y="1020637"/>
            <a:chExt cx="300234" cy="495272"/>
          </a:xfrm>
        </p:grpSpPr>
        <p:sp>
          <p:nvSpPr>
            <p:cNvPr id="28" name="Right Arrow 27"/>
            <p:cNvSpPr/>
            <p:nvPr/>
          </p:nvSpPr>
          <p:spPr>
            <a:xfrm rot="1800000">
              <a:off x="5319729" y="1020637"/>
              <a:ext cx="300234" cy="495272"/>
            </a:xfrm>
            <a:prstGeom prst="rightArrow">
              <a:avLst>
                <a:gd name="adj1" fmla="val 60000"/>
                <a:gd name="adj2" fmla="val 50000"/>
              </a:avLst>
            </a:prstGeom>
            <a:solidFill>
              <a:srgbClr val="FFC000"/>
            </a:solidFill>
          </p:spPr>
          <p:style>
            <a:lnRef idx="0">
              <a:schemeClr val="accent1">
                <a:tint val="60000"/>
                <a:hueOff val="0"/>
                <a:satOff val="0"/>
                <a:lumOff val="0"/>
                <a:alphaOff val="0"/>
              </a:schemeClr>
            </a:lnRef>
            <a:fillRef idx="1">
              <a:scrgbClr r="0" g="0" b="0"/>
            </a:fillRef>
            <a:effectRef idx="1">
              <a:schemeClr val="accent1">
                <a:tint val="60000"/>
                <a:hueOff val="0"/>
                <a:satOff val="0"/>
                <a:lumOff val="0"/>
                <a:alphaOff val="0"/>
              </a:schemeClr>
            </a:effectRef>
            <a:fontRef idx="minor">
              <a:schemeClr val="lt1"/>
            </a:fontRef>
          </p:style>
        </p:sp>
        <p:sp>
          <p:nvSpPr>
            <p:cNvPr id="29" name="Right Arrow 4"/>
            <p:cNvSpPr/>
            <p:nvPr/>
          </p:nvSpPr>
          <p:spPr>
            <a:xfrm rot="1800000">
              <a:off x="5325763" y="1097174"/>
              <a:ext cx="210164" cy="2971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p:txBody>
        </p:sp>
      </p:grpSp>
      <p:grpSp>
        <p:nvGrpSpPr>
          <p:cNvPr id="22" name="Group 21"/>
          <p:cNvGrpSpPr/>
          <p:nvPr/>
        </p:nvGrpSpPr>
        <p:grpSpPr>
          <a:xfrm>
            <a:off x="5754966" y="1536810"/>
            <a:ext cx="1641090" cy="1704441"/>
            <a:chOff x="5619136" y="975987"/>
            <a:chExt cx="1641090" cy="1704441"/>
          </a:xfrm>
        </p:grpSpPr>
        <p:sp>
          <p:nvSpPr>
            <p:cNvPr id="26" name="Oval 25"/>
            <p:cNvSpPr/>
            <p:nvPr/>
          </p:nvSpPr>
          <p:spPr>
            <a:xfrm>
              <a:off x="5619136" y="975987"/>
              <a:ext cx="1641090" cy="1704441"/>
            </a:xfrm>
            <a:prstGeom prst="ellipse">
              <a:avLst/>
            </a:prstGeom>
            <a:solidFill>
              <a:srgbClr val="FFC000"/>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sp>
        <p:sp>
          <p:nvSpPr>
            <p:cNvPr id="27" name="Oval 6"/>
            <p:cNvSpPr/>
            <p:nvPr/>
          </p:nvSpPr>
          <p:spPr>
            <a:xfrm>
              <a:off x="5859468" y="1225597"/>
              <a:ext cx="1160426" cy="120522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smtClean="0">
                  <a:solidFill>
                    <a:schemeClr val="bg1"/>
                  </a:solidFill>
                </a:rPr>
                <a:t>Tailoring</a:t>
              </a:r>
              <a:endParaRPr lang="en-US" sz="1200" b="1" kern="1200" dirty="0">
                <a:solidFill>
                  <a:schemeClr val="bg1"/>
                </a:solidFill>
              </a:endParaRPr>
            </a:p>
          </p:txBody>
        </p:sp>
      </p:grpSp>
      <p:grpSp>
        <p:nvGrpSpPr>
          <p:cNvPr id="23" name="Group 22"/>
          <p:cNvGrpSpPr/>
          <p:nvPr/>
        </p:nvGrpSpPr>
        <p:grpSpPr>
          <a:xfrm>
            <a:off x="6454308" y="3335846"/>
            <a:ext cx="495272" cy="280945"/>
            <a:chOff x="6214672" y="2796802"/>
            <a:chExt cx="495272" cy="280945"/>
          </a:xfrm>
        </p:grpSpPr>
        <p:sp>
          <p:nvSpPr>
            <p:cNvPr id="24" name="Right Arrow 23"/>
            <p:cNvSpPr/>
            <p:nvPr/>
          </p:nvSpPr>
          <p:spPr>
            <a:xfrm rot="5329875">
              <a:off x="6321835" y="2689639"/>
              <a:ext cx="280945" cy="495272"/>
            </a:xfrm>
            <a:prstGeom prst="rightArrow">
              <a:avLst>
                <a:gd name="adj1" fmla="val 60000"/>
                <a:gd name="adj2" fmla="val 50000"/>
              </a:avLst>
            </a:prstGeom>
            <a:solidFill>
              <a:srgbClr val="FFC000"/>
            </a:solidFill>
          </p:spPr>
          <p:style>
            <a:lnRef idx="0">
              <a:schemeClr val="accent1">
                <a:tint val="60000"/>
                <a:hueOff val="0"/>
                <a:satOff val="0"/>
                <a:lumOff val="0"/>
                <a:alphaOff val="0"/>
              </a:schemeClr>
            </a:lnRef>
            <a:fillRef idx="1">
              <a:scrgbClr r="0" g="0" b="0"/>
            </a:fillRef>
            <a:effectRef idx="1">
              <a:schemeClr val="accent1">
                <a:tint val="60000"/>
                <a:hueOff val="0"/>
                <a:satOff val="0"/>
                <a:lumOff val="0"/>
                <a:alphaOff val="0"/>
              </a:schemeClr>
            </a:effectRef>
            <a:fontRef idx="minor">
              <a:schemeClr val="lt1"/>
            </a:fontRef>
          </p:style>
        </p:sp>
        <p:sp>
          <p:nvSpPr>
            <p:cNvPr id="25" name="Right Arrow 8"/>
            <p:cNvSpPr/>
            <p:nvPr/>
          </p:nvSpPr>
          <p:spPr>
            <a:xfrm rot="5329875">
              <a:off x="6363117" y="2746560"/>
              <a:ext cx="196662" cy="2971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p:txBody>
        </p:sp>
      </p:grpSp>
      <p:grpSp>
        <p:nvGrpSpPr>
          <p:cNvPr id="31" name="Group 30"/>
          <p:cNvGrpSpPr/>
          <p:nvPr/>
        </p:nvGrpSpPr>
        <p:grpSpPr>
          <a:xfrm>
            <a:off x="5858925" y="3643273"/>
            <a:ext cx="1705820" cy="1638830"/>
            <a:chOff x="5631680" y="3210055"/>
            <a:chExt cx="1705820" cy="1638830"/>
          </a:xfrm>
        </p:grpSpPr>
        <p:sp>
          <p:nvSpPr>
            <p:cNvPr id="32" name="Oval 31"/>
            <p:cNvSpPr/>
            <p:nvPr/>
          </p:nvSpPr>
          <p:spPr>
            <a:xfrm>
              <a:off x="5631680" y="3210055"/>
              <a:ext cx="1705820" cy="1638830"/>
            </a:xfrm>
            <a:prstGeom prst="ellipse">
              <a:avLst/>
            </a:prstGeom>
            <a:solidFill>
              <a:srgbClr val="FFC000"/>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sp>
        <p:sp>
          <p:nvSpPr>
            <p:cNvPr id="33" name="Oval 6"/>
            <p:cNvSpPr/>
            <p:nvPr/>
          </p:nvSpPr>
          <p:spPr>
            <a:xfrm>
              <a:off x="5881492" y="3450056"/>
              <a:ext cx="1206196" cy="115882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smtClean="0">
                  <a:solidFill>
                    <a:schemeClr val="bg1"/>
                  </a:solidFill>
                </a:rPr>
                <a:t>Integrating</a:t>
              </a:r>
              <a:endParaRPr lang="en-US" sz="1200" b="1" kern="1200" dirty="0">
                <a:solidFill>
                  <a:schemeClr val="bg1"/>
                </a:solidFill>
              </a:endParaRPr>
            </a:p>
          </p:txBody>
        </p:sp>
      </p:grpSp>
    </p:spTree>
    <p:extLst>
      <p:ext uri="{BB962C8B-B14F-4D97-AF65-F5344CB8AC3E}">
        <p14:creationId xmlns:p14="http://schemas.microsoft.com/office/powerpoint/2010/main" val="2978160601"/>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biLevel thresh="25000"/>
            <a:extLst>
              <a:ext uri="{BEBA8EAE-BF5A-486C-A8C5-ECC9F3942E4B}">
                <a14:imgProps xmlns:a14="http://schemas.microsoft.com/office/drawing/2010/main">
                  <a14:imgLayer r:embed="rId4">
                    <a14:imgEffect>
                      <a14:artisticGlowEdges/>
                    </a14:imgEffect>
                  </a14:imgLayer>
                </a14:imgProps>
              </a:ext>
              <a:ext uri="{28A0092B-C50C-407E-A947-70E740481C1C}">
                <a14:useLocalDpi xmlns:a14="http://schemas.microsoft.com/office/drawing/2010/main" val="0"/>
              </a:ext>
            </a:extLst>
          </a:blip>
          <a:srcRect t="30000" b="24722"/>
          <a:stretch/>
        </p:blipFill>
        <p:spPr>
          <a:xfrm>
            <a:off x="647700" y="971549"/>
            <a:ext cx="7809075" cy="5004359"/>
          </a:xfrm>
          <a:prstGeom prst="rect">
            <a:avLst/>
          </a:prstGeom>
        </p:spPr>
      </p:pic>
      <p:sp>
        <p:nvSpPr>
          <p:cNvPr id="37" name="TextBox 36"/>
          <p:cNvSpPr txBox="1"/>
          <p:nvPr/>
        </p:nvSpPr>
        <p:spPr>
          <a:xfrm>
            <a:off x="3733800" y="6345240"/>
            <a:ext cx="5943600" cy="369332"/>
          </a:xfrm>
          <a:prstGeom prst="rect">
            <a:avLst/>
          </a:prstGeom>
          <a:noFill/>
        </p:spPr>
        <p:txBody>
          <a:bodyPr wrap="square" rtlCol="0">
            <a:spAutoFit/>
          </a:bodyPr>
          <a:lstStyle/>
          <a:p>
            <a:r>
              <a:rPr lang="en-US" dirty="0" err="1" smtClean="0"/>
              <a:t>Boehmer</a:t>
            </a:r>
            <a:r>
              <a:rPr lang="en-US" dirty="0" smtClean="0"/>
              <a:t> et al., Mayo Clinic Proceedings, in press</a:t>
            </a:r>
            <a:endParaRPr lang="en-US" dirty="0"/>
          </a:p>
        </p:txBody>
      </p:sp>
    </p:spTree>
    <p:extLst>
      <p:ext uri="{BB962C8B-B14F-4D97-AF65-F5344CB8AC3E}">
        <p14:creationId xmlns:p14="http://schemas.microsoft.com/office/powerpoint/2010/main" val="1143004671"/>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Arrow 3"/>
          <p:cNvSpPr/>
          <p:nvPr/>
        </p:nvSpPr>
        <p:spPr>
          <a:xfrm>
            <a:off x="1011186" y="2908897"/>
            <a:ext cx="1281844" cy="734376"/>
          </a:xfrm>
          <a:prstGeom prst="rightArrow">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smtClean="0">
                <a:solidFill>
                  <a:schemeClr val="bg1"/>
                </a:solidFill>
              </a:rPr>
              <a:t>Accessing care</a:t>
            </a:r>
            <a:endParaRPr lang="en-US" sz="1400" b="1" dirty="0">
              <a:solidFill>
                <a:schemeClr val="bg1"/>
              </a:solidFill>
            </a:endParaRPr>
          </a:p>
        </p:txBody>
      </p:sp>
      <p:sp>
        <p:nvSpPr>
          <p:cNvPr id="5" name="TextBox 4"/>
          <p:cNvSpPr txBox="1"/>
          <p:nvPr/>
        </p:nvSpPr>
        <p:spPr>
          <a:xfrm>
            <a:off x="9860" y="3079655"/>
            <a:ext cx="1085733" cy="369332"/>
          </a:xfrm>
          <a:prstGeom prst="rect">
            <a:avLst/>
          </a:prstGeom>
          <a:noFill/>
        </p:spPr>
        <p:txBody>
          <a:bodyPr wrap="square" rtlCol="0">
            <a:spAutoFit/>
          </a:bodyPr>
          <a:lstStyle/>
          <a:p>
            <a:r>
              <a:rPr lang="en-US" dirty="0" smtClean="0"/>
              <a:t>Problem </a:t>
            </a:r>
            <a:endParaRPr lang="en-US" dirty="0"/>
          </a:p>
        </p:txBody>
      </p:sp>
      <p:grpSp>
        <p:nvGrpSpPr>
          <p:cNvPr id="6" name="Group 5"/>
          <p:cNvGrpSpPr/>
          <p:nvPr/>
        </p:nvGrpSpPr>
        <p:grpSpPr>
          <a:xfrm>
            <a:off x="2366199" y="3233120"/>
            <a:ext cx="495272" cy="342419"/>
            <a:chOff x="2379353" y="2740030"/>
            <a:chExt cx="495272" cy="342419"/>
          </a:xfrm>
        </p:grpSpPr>
        <p:sp>
          <p:nvSpPr>
            <p:cNvPr id="7" name="Right Arrow 6"/>
            <p:cNvSpPr/>
            <p:nvPr/>
          </p:nvSpPr>
          <p:spPr>
            <a:xfrm rot="16200000">
              <a:off x="2455779" y="2663604"/>
              <a:ext cx="342419" cy="495272"/>
            </a:xfrm>
            <a:prstGeom prst="rightArrow">
              <a:avLst>
                <a:gd name="adj1" fmla="val 60000"/>
                <a:gd name="adj2" fmla="val 50000"/>
              </a:avLst>
            </a:prstGeom>
            <a:solidFill>
              <a:srgbClr val="FFC000"/>
            </a:solidFill>
          </p:spPr>
          <p:style>
            <a:lnRef idx="0">
              <a:schemeClr val="accent1">
                <a:tint val="60000"/>
                <a:hueOff val="0"/>
                <a:satOff val="0"/>
                <a:lumOff val="0"/>
                <a:alphaOff val="0"/>
              </a:schemeClr>
            </a:lnRef>
            <a:fillRef idx="1">
              <a:scrgbClr r="0" g="0" b="0"/>
            </a:fillRef>
            <a:effectRef idx="1">
              <a:schemeClr val="accent1">
                <a:tint val="60000"/>
                <a:hueOff val="0"/>
                <a:satOff val="0"/>
                <a:lumOff val="0"/>
                <a:alphaOff val="0"/>
              </a:schemeClr>
            </a:effectRef>
            <a:fontRef idx="minor">
              <a:schemeClr val="lt1"/>
            </a:fontRef>
          </p:style>
        </p:sp>
        <p:sp>
          <p:nvSpPr>
            <p:cNvPr id="8" name="Right Arrow 4"/>
            <p:cNvSpPr/>
            <p:nvPr/>
          </p:nvSpPr>
          <p:spPr>
            <a:xfrm rot="16200000">
              <a:off x="2507142" y="2814021"/>
              <a:ext cx="239693" cy="2971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p:txBody>
        </p:sp>
      </p:grpSp>
      <p:grpSp>
        <p:nvGrpSpPr>
          <p:cNvPr id="9" name="Group 8"/>
          <p:cNvGrpSpPr/>
          <p:nvPr/>
        </p:nvGrpSpPr>
        <p:grpSpPr>
          <a:xfrm>
            <a:off x="1825274" y="1638727"/>
            <a:ext cx="1577123" cy="1500609"/>
            <a:chOff x="1838428" y="1077903"/>
            <a:chExt cx="1577123" cy="1500609"/>
          </a:xfrm>
        </p:grpSpPr>
        <p:sp>
          <p:nvSpPr>
            <p:cNvPr id="10" name="Oval 9"/>
            <p:cNvSpPr/>
            <p:nvPr/>
          </p:nvSpPr>
          <p:spPr>
            <a:xfrm>
              <a:off x="1838428" y="1077903"/>
              <a:ext cx="1577123" cy="1500609"/>
            </a:xfrm>
            <a:prstGeom prst="ellipse">
              <a:avLst/>
            </a:prstGeom>
            <a:solidFill>
              <a:srgbClr val="FFC000"/>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sp>
        <p:sp>
          <p:nvSpPr>
            <p:cNvPr id="11" name="Oval 6"/>
            <p:cNvSpPr/>
            <p:nvPr/>
          </p:nvSpPr>
          <p:spPr>
            <a:xfrm>
              <a:off x="2069392" y="1297662"/>
              <a:ext cx="1115195" cy="106109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bg1"/>
                  </a:solidFill>
                </a:rPr>
                <a:t>Understanding</a:t>
              </a:r>
              <a:endParaRPr lang="en-US" sz="1200" b="1" kern="1200" dirty="0">
                <a:solidFill>
                  <a:schemeClr val="bg1"/>
                </a:solidFill>
              </a:endParaRPr>
            </a:p>
          </p:txBody>
        </p:sp>
      </p:grpSp>
      <p:grpSp>
        <p:nvGrpSpPr>
          <p:cNvPr id="12" name="Group 11"/>
          <p:cNvGrpSpPr/>
          <p:nvPr/>
        </p:nvGrpSpPr>
        <p:grpSpPr>
          <a:xfrm>
            <a:off x="3372560" y="1697153"/>
            <a:ext cx="326565" cy="495272"/>
            <a:chOff x="3396666" y="1041927"/>
            <a:chExt cx="326565" cy="495272"/>
          </a:xfrm>
        </p:grpSpPr>
        <p:sp>
          <p:nvSpPr>
            <p:cNvPr id="13" name="Right Arrow 12"/>
            <p:cNvSpPr/>
            <p:nvPr/>
          </p:nvSpPr>
          <p:spPr>
            <a:xfrm rot="19800000">
              <a:off x="3396666" y="1041927"/>
              <a:ext cx="326565" cy="495272"/>
            </a:xfrm>
            <a:prstGeom prst="rightArrow">
              <a:avLst>
                <a:gd name="adj1" fmla="val 60000"/>
                <a:gd name="adj2" fmla="val 50000"/>
              </a:avLst>
            </a:prstGeom>
            <a:solidFill>
              <a:srgbClr val="FFC000"/>
            </a:solidFill>
          </p:spPr>
          <p:style>
            <a:lnRef idx="0">
              <a:schemeClr val="accent1">
                <a:tint val="60000"/>
                <a:hueOff val="0"/>
                <a:satOff val="0"/>
                <a:lumOff val="0"/>
                <a:alphaOff val="0"/>
              </a:schemeClr>
            </a:lnRef>
            <a:fillRef idx="1">
              <a:scrgbClr r="0" g="0" b="0"/>
            </a:fillRef>
            <a:effectRef idx="1">
              <a:schemeClr val="accent1">
                <a:tint val="60000"/>
                <a:hueOff val="0"/>
                <a:satOff val="0"/>
                <a:lumOff val="0"/>
                <a:alphaOff val="0"/>
              </a:schemeClr>
            </a:effectRef>
            <a:fontRef idx="minor">
              <a:schemeClr val="lt1"/>
            </a:fontRef>
          </p:style>
        </p:sp>
        <p:sp>
          <p:nvSpPr>
            <p:cNvPr id="14" name="Right Arrow 4"/>
            <p:cNvSpPr/>
            <p:nvPr/>
          </p:nvSpPr>
          <p:spPr>
            <a:xfrm rot="19800000">
              <a:off x="3403229" y="1165473"/>
              <a:ext cx="228596" cy="2971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p:txBody>
        </p:sp>
      </p:grpSp>
      <p:grpSp>
        <p:nvGrpSpPr>
          <p:cNvPr id="15" name="Group 14"/>
          <p:cNvGrpSpPr/>
          <p:nvPr/>
        </p:nvGrpSpPr>
        <p:grpSpPr>
          <a:xfrm>
            <a:off x="3753530" y="835447"/>
            <a:ext cx="1615556" cy="1606560"/>
            <a:chOff x="3854290" y="-1595038"/>
            <a:chExt cx="1615556" cy="1606560"/>
          </a:xfrm>
        </p:grpSpPr>
        <p:sp>
          <p:nvSpPr>
            <p:cNvPr id="19" name="Oval 18"/>
            <p:cNvSpPr/>
            <p:nvPr/>
          </p:nvSpPr>
          <p:spPr>
            <a:xfrm>
              <a:off x="3854290" y="-1595038"/>
              <a:ext cx="1615556" cy="1606560"/>
            </a:xfrm>
            <a:prstGeom prst="ellipse">
              <a:avLst/>
            </a:prstGeom>
            <a:solidFill>
              <a:srgbClr val="FFC000"/>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sp>
        <p:sp>
          <p:nvSpPr>
            <p:cNvPr id="20" name="Oval 4"/>
            <p:cNvSpPr/>
            <p:nvPr/>
          </p:nvSpPr>
          <p:spPr>
            <a:xfrm>
              <a:off x="4090883" y="-1359763"/>
              <a:ext cx="1142370" cy="113601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bg1"/>
                  </a:solidFill>
                </a:rPr>
                <a:t>Selecting</a:t>
              </a:r>
              <a:endParaRPr lang="en-US" sz="1200" b="1" kern="1200" dirty="0">
                <a:solidFill>
                  <a:schemeClr val="bg1"/>
                </a:solidFill>
              </a:endParaRPr>
            </a:p>
          </p:txBody>
        </p:sp>
      </p:grpSp>
      <p:grpSp>
        <p:nvGrpSpPr>
          <p:cNvPr id="21" name="Group 20"/>
          <p:cNvGrpSpPr/>
          <p:nvPr/>
        </p:nvGrpSpPr>
        <p:grpSpPr>
          <a:xfrm>
            <a:off x="5441861" y="1783456"/>
            <a:ext cx="300234" cy="495272"/>
            <a:chOff x="5319729" y="1020637"/>
            <a:chExt cx="300234" cy="495272"/>
          </a:xfrm>
        </p:grpSpPr>
        <p:sp>
          <p:nvSpPr>
            <p:cNvPr id="28" name="Right Arrow 27"/>
            <p:cNvSpPr/>
            <p:nvPr/>
          </p:nvSpPr>
          <p:spPr>
            <a:xfrm rot="1800000">
              <a:off x="5319729" y="1020637"/>
              <a:ext cx="300234" cy="495272"/>
            </a:xfrm>
            <a:prstGeom prst="rightArrow">
              <a:avLst>
                <a:gd name="adj1" fmla="val 60000"/>
                <a:gd name="adj2" fmla="val 50000"/>
              </a:avLst>
            </a:prstGeom>
            <a:solidFill>
              <a:srgbClr val="FFC000"/>
            </a:solidFill>
          </p:spPr>
          <p:style>
            <a:lnRef idx="0">
              <a:schemeClr val="accent1">
                <a:tint val="60000"/>
                <a:hueOff val="0"/>
                <a:satOff val="0"/>
                <a:lumOff val="0"/>
                <a:alphaOff val="0"/>
              </a:schemeClr>
            </a:lnRef>
            <a:fillRef idx="1">
              <a:scrgbClr r="0" g="0" b="0"/>
            </a:fillRef>
            <a:effectRef idx="1">
              <a:schemeClr val="accent1">
                <a:tint val="60000"/>
                <a:hueOff val="0"/>
                <a:satOff val="0"/>
                <a:lumOff val="0"/>
                <a:alphaOff val="0"/>
              </a:schemeClr>
            </a:effectRef>
            <a:fontRef idx="minor">
              <a:schemeClr val="lt1"/>
            </a:fontRef>
          </p:style>
        </p:sp>
        <p:sp>
          <p:nvSpPr>
            <p:cNvPr id="29" name="Right Arrow 4"/>
            <p:cNvSpPr/>
            <p:nvPr/>
          </p:nvSpPr>
          <p:spPr>
            <a:xfrm rot="1800000">
              <a:off x="5325763" y="1097174"/>
              <a:ext cx="210164" cy="2971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p:txBody>
        </p:sp>
      </p:grpSp>
      <p:grpSp>
        <p:nvGrpSpPr>
          <p:cNvPr id="22" name="Group 21"/>
          <p:cNvGrpSpPr/>
          <p:nvPr/>
        </p:nvGrpSpPr>
        <p:grpSpPr>
          <a:xfrm>
            <a:off x="5754966" y="1536810"/>
            <a:ext cx="1641090" cy="1704441"/>
            <a:chOff x="5619136" y="975987"/>
            <a:chExt cx="1641090" cy="1704441"/>
          </a:xfrm>
        </p:grpSpPr>
        <p:sp>
          <p:nvSpPr>
            <p:cNvPr id="26" name="Oval 25"/>
            <p:cNvSpPr/>
            <p:nvPr/>
          </p:nvSpPr>
          <p:spPr>
            <a:xfrm>
              <a:off x="5619136" y="975987"/>
              <a:ext cx="1641090" cy="1704441"/>
            </a:xfrm>
            <a:prstGeom prst="ellipse">
              <a:avLst/>
            </a:prstGeom>
            <a:solidFill>
              <a:srgbClr val="FFC000"/>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sp>
        <p:sp>
          <p:nvSpPr>
            <p:cNvPr id="27" name="Oval 6"/>
            <p:cNvSpPr/>
            <p:nvPr/>
          </p:nvSpPr>
          <p:spPr>
            <a:xfrm>
              <a:off x="5859468" y="1225597"/>
              <a:ext cx="1160426" cy="120522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smtClean="0">
                  <a:solidFill>
                    <a:schemeClr val="bg1"/>
                  </a:solidFill>
                </a:rPr>
                <a:t>Tailoring</a:t>
              </a:r>
              <a:endParaRPr lang="en-US" sz="1200" b="1" kern="1200" dirty="0">
                <a:solidFill>
                  <a:schemeClr val="bg1"/>
                </a:solidFill>
              </a:endParaRPr>
            </a:p>
          </p:txBody>
        </p:sp>
      </p:grpSp>
      <p:grpSp>
        <p:nvGrpSpPr>
          <p:cNvPr id="23" name="Group 22"/>
          <p:cNvGrpSpPr/>
          <p:nvPr/>
        </p:nvGrpSpPr>
        <p:grpSpPr>
          <a:xfrm>
            <a:off x="6454308" y="3335846"/>
            <a:ext cx="495272" cy="280945"/>
            <a:chOff x="6214672" y="2796802"/>
            <a:chExt cx="495272" cy="280945"/>
          </a:xfrm>
        </p:grpSpPr>
        <p:sp>
          <p:nvSpPr>
            <p:cNvPr id="24" name="Right Arrow 23"/>
            <p:cNvSpPr/>
            <p:nvPr/>
          </p:nvSpPr>
          <p:spPr>
            <a:xfrm rot="5329875">
              <a:off x="6321835" y="2689639"/>
              <a:ext cx="280945" cy="495272"/>
            </a:xfrm>
            <a:prstGeom prst="rightArrow">
              <a:avLst>
                <a:gd name="adj1" fmla="val 60000"/>
                <a:gd name="adj2" fmla="val 50000"/>
              </a:avLst>
            </a:prstGeom>
            <a:solidFill>
              <a:srgbClr val="FFC000"/>
            </a:solidFill>
          </p:spPr>
          <p:style>
            <a:lnRef idx="0">
              <a:schemeClr val="accent1">
                <a:tint val="60000"/>
                <a:hueOff val="0"/>
                <a:satOff val="0"/>
                <a:lumOff val="0"/>
                <a:alphaOff val="0"/>
              </a:schemeClr>
            </a:lnRef>
            <a:fillRef idx="1">
              <a:scrgbClr r="0" g="0" b="0"/>
            </a:fillRef>
            <a:effectRef idx="1">
              <a:schemeClr val="accent1">
                <a:tint val="60000"/>
                <a:hueOff val="0"/>
                <a:satOff val="0"/>
                <a:lumOff val="0"/>
                <a:alphaOff val="0"/>
              </a:schemeClr>
            </a:effectRef>
            <a:fontRef idx="minor">
              <a:schemeClr val="lt1"/>
            </a:fontRef>
          </p:style>
        </p:sp>
        <p:sp>
          <p:nvSpPr>
            <p:cNvPr id="25" name="Right Arrow 8"/>
            <p:cNvSpPr/>
            <p:nvPr/>
          </p:nvSpPr>
          <p:spPr>
            <a:xfrm rot="5329875">
              <a:off x="6363117" y="2746560"/>
              <a:ext cx="196662" cy="2971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p:txBody>
        </p:sp>
      </p:grpSp>
      <p:grpSp>
        <p:nvGrpSpPr>
          <p:cNvPr id="31" name="Group 30"/>
          <p:cNvGrpSpPr/>
          <p:nvPr/>
        </p:nvGrpSpPr>
        <p:grpSpPr>
          <a:xfrm>
            <a:off x="5858925" y="3643273"/>
            <a:ext cx="1705820" cy="1638830"/>
            <a:chOff x="5631680" y="3210055"/>
            <a:chExt cx="1705820" cy="1638830"/>
          </a:xfrm>
        </p:grpSpPr>
        <p:sp>
          <p:nvSpPr>
            <p:cNvPr id="32" name="Oval 31"/>
            <p:cNvSpPr/>
            <p:nvPr/>
          </p:nvSpPr>
          <p:spPr>
            <a:xfrm>
              <a:off x="5631680" y="3210055"/>
              <a:ext cx="1705820" cy="1638830"/>
            </a:xfrm>
            <a:prstGeom prst="ellipse">
              <a:avLst/>
            </a:prstGeom>
            <a:solidFill>
              <a:srgbClr val="FFC000"/>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sp>
        <p:sp>
          <p:nvSpPr>
            <p:cNvPr id="33" name="Oval 6"/>
            <p:cNvSpPr/>
            <p:nvPr/>
          </p:nvSpPr>
          <p:spPr>
            <a:xfrm>
              <a:off x="5881492" y="3450056"/>
              <a:ext cx="1206196" cy="115882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smtClean="0">
                  <a:solidFill>
                    <a:schemeClr val="bg1"/>
                  </a:solidFill>
                </a:rPr>
                <a:t>Integrating</a:t>
              </a:r>
              <a:endParaRPr lang="en-US" sz="1200" b="1" kern="1200" dirty="0">
                <a:solidFill>
                  <a:schemeClr val="bg1"/>
                </a:solidFill>
              </a:endParaRPr>
            </a:p>
          </p:txBody>
        </p:sp>
      </p:grpSp>
      <p:grpSp>
        <p:nvGrpSpPr>
          <p:cNvPr id="36" name="Group 35"/>
          <p:cNvGrpSpPr/>
          <p:nvPr/>
        </p:nvGrpSpPr>
        <p:grpSpPr>
          <a:xfrm>
            <a:off x="3927360" y="4692869"/>
            <a:ext cx="1667739" cy="1639021"/>
            <a:chOff x="3699466" y="4310585"/>
            <a:chExt cx="1667739" cy="1639021"/>
          </a:xfrm>
        </p:grpSpPr>
        <p:sp>
          <p:nvSpPr>
            <p:cNvPr id="40" name="Oval 39"/>
            <p:cNvSpPr/>
            <p:nvPr/>
          </p:nvSpPr>
          <p:spPr>
            <a:xfrm>
              <a:off x="3699466" y="4310585"/>
              <a:ext cx="1667739" cy="1639021"/>
            </a:xfrm>
            <a:prstGeom prst="ellipse">
              <a:avLst/>
            </a:prstGeom>
            <a:solidFill>
              <a:srgbClr val="FFC000"/>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sp>
        <p:sp>
          <p:nvSpPr>
            <p:cNvPr id="41" name="Oval 4"/>
            <p:cNvSpPr/>
            <p:nvPr/>
          </p:nvSpPr>
          <p:spPr>
            <a:xfrm>
              <a:off x="3943701" y="4550614"/>
              <a:ext cx="1179269" cy="115896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bg1"/>
                  </a:solidFill>
                </a:rPr>
                <a:t>Assessing</a:t>
              </a:r>
              <a:endParaRPr lang="en-US" sz="1200" b="1" kern="1200" dirty="0">
                <a:solidFill>
                  <a:schemeClr val="bg1"/>
                </a:solidFill>
              </a:endParaRPr>
            </a:p>
          </p:txBody>
        </p:sp>
      </p:grpSp>
      <p:grpSp>
        <p:nvGrpSpPr>
          <p:cNvPr id="37" name="Group 36"/>
          <p:cNvGrpSpPr/>
          <p:nvPr/>
        </p:nvGrpSpPr>
        <p:grpSpPr>
          <a:xfrm>
            <a:off x="3515397" y="5125453"/>
            <a:ext cx="302600" cy="495272"/>
            <a:chOff x="3423244" y="4328901"/>
            <a:chExt cx="302600" cy="495272"/>
          </a:xfrm>
        </p:grpSpPr>
        <p:sp>
          <p:nvSpPr>
            <p:cNvPr id="38" name="Right Arrow 37"/>
            <p:cNvSpPr/>
            <p:nvPr/>
          </p:nvSpPr>
          <p:spPr>
            <a:xfrm rot="12600000">
              <a:off x="3423244" y="4328901"/>
              <a:ext cx="302600" cy="495272"/>
            </a:xfrm>
            <a:prstGeom prst="rightArrow">
              <a:avLst>
                <a:gd name="adj1" fmla="val 60000"/>
                <a:gd name="adj2" fmla="val 50000"/>
              </a:avLst>
            </a:prstGeom>
            <a:solidFill>
              <a:srgbClr val="FFC000"/>
            </a:solidFill>
          </p:spPr>
          <p:style>
            <a:lnRef idx="0">
              <a:schemeClr val="accent1">
                <a:tint val="60000"/>
                <a:hueOff val="0"/>
                <a:satOff val="0"/>
                <a:lumOff val="0"/>
                <a:alphaOff val="0"/>
              </a:schemeClr>
            </a:lnRef>
            <a:fillRef idx="1">
              <a:scrgbClr r="0" g="0" b="0"/>
            </a:fillRef>
            <a:effectRef idx="1">
              <a:schemeClr val="accent1">
                <a:tint val="60000"/>
                <a:hueOff val="0"/>
                <a:satOff val="0"/>
                <a:lumOff val="0"/>
                <a:alphaOff val="0"/>
              </a:schemeClr>
            </a:effectRef>
            <a:fontRef idx="minor">
              <a:schemeClr val="lt1"/>
            </a:fontRef>
          </p:style>
        </p:sp>
        <p:sp>
          <p:nvSpPr>
            <p:cNvPr id="39" name="Right Arrow 6"/>
            <p:cNvSpPr/>
            <p:nvPr/>
          </p:nvSpPr>
          <p:spPr>
            <a:xfrm rot="23400000">
              <a:off x="3507943" y="4450650"/>
              <a:ext cx="211820" cy="2971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p:txBody>
        </p:sp>
      </p:grpSp>
      <p:grpSp>
        <p:nvGrpSpPr>
          <p:cNvPr id="42" name="Group 41"/>
          <p:cNvGrpSpPr/>
          <p:nvPr/>
        </p:nvGrpSpPr>
        <p:grpSpPr>
          <a:xfrm>
            <a:off x="5591852" y="4835477"/>
            <a:ext cx="299702" cy="495272"/>
            <a:chOff x="5360352" y="4331447"/>
            <a:chExt cx="299702" cy="495272"/>
          </a:xfrm>
        </p:grpSpPr>
        <p:sp>
          <p:nvSpPr>
            <p:cNvPr id="43" name="Right Arrow 42"/>
            <p:cNvSpPr/>
            <p:nvPr/>
          </p:nvSpPr>
          <p:spPr>
            <a:xfrm rot="9034462">
              <a:off x="5360352" y="4331447"/>
              <a:ext cx="299702" cy="495272"/>
            </a:xfrm>
            <a:prstGeom prst="rightArrow">
              <a:avLst>
                <a:gd name="adj1" fmla="val 60000"/>
                <a:gd name="adj2" fmla="val 50000"/>
              </a:avLst>
            </a:prstGeom>
            <a:solidFill>
              <a:srgbClr val="FFC000"/>
            </a:solidFill>
          </p:spPr>
          <p:style>
            <a:lnRef idx="0">
              <a:schemeClr val="accent1">
                <a:tint val="60000"/>
                <a:hueOff val="0"/>
                <a:satOff val="0"/>
                <a:lumOff val="0"/>
                <a:alphaOff val="0"/>
              </a:schemeClr>
            </a:lnRef>
            <a:fillRef idx="1">
              <a:scrgbClr r="0" g="0" b="0"/>
            </a:fillRef>
            <a:effectRef idx="1">
              <a:schemeClr val="accent1">
                <a:tint val="60000"/>
                <a:hueOff val="0"/>
                <a:satOff val="0"/>
                <a:lumOff val="0"/>
                <a:alphaOff val="0"/>
              </a:schemeClr>
            </a:effectRef>
            <a:fontRef idx="minor">
              <a:schemeClr val="lt1"/>
            </a:fontRef>
          </p:style>
        </p:sp>
        <p:sp>
          <p:nvSpPr>
            <p:cNvPr id="44" name="Right Arrow 4"/>
            <p:cNvSpPr/>
            <p:nvPr/>
          </p:nvSpPr>
          <p:spPr>
            <a:xfrm rot="19834462">
              <a:off x="5444463" y="4408415"/>
              <a:ext cx="209791" cy="2971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b="1" kern="1200">
                <a:solidFill>
                  <a:schemeClr val="bg1"/>
                </a:solidFill>
              </a:endParaRPr>
            </a:p>
          </p:txBody>
        </p:sp>
      </p:grpSp>
    </p:spTree>
    <p:extLst>
      <p:ext uri="{BB962C8B-B14F-4D97-AF65-F5344CB8AC3E}">
        <p14:creationId xmlns:p14="http://schemas.microsoft.com/office/powerpoint/2010/main" val="783968456"/>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extLst>
          </p:cNvPr>
          <p:cNvGraphicFramePr>
            <a:graphicFrameLocks/>
          </p:cNvGraphicFramePr>
          <p:nvPr>
            <p:extLst>
              <p:ext uri="{D42A27DB-BD31-4B8C-83A1-F6EECF244321}">
                <p14:modId xmlns:p14="http://schemas.microsoft.com/office/powerpoint/2010/main" val="462026670"/>
              </p:ext>
            </p:extLst>
          </p:nvPr>
        </p:nvGraphicFramePr>
        <p:xfrm>
          <a:off x="3323652" y="237814"/>
          <a:ext cx="5717645" cy="648511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Table 4">
            <a:extLst>
              <a:ext uri="{FF2B5EF4-FFF2-40B4-BE49-F238E27FC236}"/>
            </a:extLst>
          </p:cNvPr>
          <p:cNvGraphicFramePr>
            <a:graphicFrameLocks noGrp="1"/>
          </p:cNvGraphicFramePr>
          <p:nvPr>
            <p:extLst>
              <p:ext uri="{D42A27DB-BD31-4B8C-83A1-F6EECF244321}">
                <p14:modId xmlns:p14="http://schemas.microsoft.com/office/powerpoint/2010/main" val="2339647021"/>
              </p:ext>
            </p:extLst>
          </p:nvPr>
        </p:nvGraphicFramePr>
        <p:xfrm>
          <a:off x="76200" y="914400"/>
          <a:ext cx="3848100" cy="5551499"/>
        </p:xfrm>
        <a:graphic>
          <a:graphicData uri="http://schemas.openxmlformats.org/drawingml/2006/table">
            <a:tbl>
              <a:tblPr>
                <a:tableStyleId>{5C22544A-7EE6-4342-B048-85BDC9FD1C3A}</a:tableStyleId>
              </a:tblPr>
              <a:tblGrid>
                <a:gridCol w="3848100">
                  <a:extLst>
                    <a:ext uri="{9D8B030D-6E8A-4147-A177-3AD203B41FA5}"/>
                  </a:extLst>
                </a:gridCol>
              </a:tblGrid>
              <a:tr h="179948">
                <a:tc>
                  <a:txBody>
                    <a:bodyPr/>
                    <a:lstStyle/>
                    <a:p>
                      <a:pPr algn="l" fontAlgn="b"/>
                      <a:r>
                        <a:rPr lang="en-US" sz="1100" b="0" u="none" strike="noStrike" dirty="0">
                          <a:solidFill>
                            <a:schemeClr val="tx1"/>
                          </a:solidFill>
                          <a:effectLst/>
                          <a:latin typeface="Arial" panose="020B0604020202020204" pitchFamily="34" charset="0"/>
                          <a:cs typeface="Arial" panose="020B0604020202020204" pitchFamily="34" charset="0"/>
                        </a:rPr>
                        <a:t>Take your medication?</a:t>
                      </a:r>
                      <a:endParaRPr lang="en-US" sz="1100" b="0" i="0" u="none" strike="noStrike" dirty="0">
                        <a:solidFill>
                          <a:schemeClr val="tx1"/>
                        </a:solidFill>
                        <a:effectLst/>
                        <a:latin typeface="Arial" panose="020B0604020202020204" pitchFamily="34" charset="0"/>
                        <a:cs typeface="Arial" panose="020B0604020202020204" pitchFamily="34" charset="0"/>
                      </a:endParaRPr>
                    </a:p>
                  </a:txBody>
                  <a:tcPr marL="6030" marR="6030" marT="8038" marB="0" anchor="b">
                    <a:solidFill>
                      <a:schemeClr val="bg1"/>
                    </a:solidFill>
                  </a:tcPr>
                </a:tc>
                <a:extLst>
                  <a:ext uri="{0D108BD9-81ED-4DB2-BD59-A6C34878D82A}"/>
                </a:extLst>
              </a:tr>
              <a:tr h="283249">
                <a:tc>
                  <a:txBody>
                    <a:bodyPr/>
                    <a:lstStyle/>
                    <a:p>
                      <a:pPr algn="l" fontAlgn="b"/>
                      <a:r>
                        <a:rPr lang="en-US" sz="1100" b="0" u="none" strike="noStrike" dirty="0">
                          <a:solidFill>
                            <a:schemeClr val="tx1"/>
                          </a:solidFill>
                          <a:effectLst/>
                          <a:latin typeface="Arial" panose="020B0604020202020204" pitchFamily="34" charset="0"/>
                          <a:cs typeface="Arial" panose="020B0604020202020204" pitchFamily="34" charset="0"/>
                        </a:rPr>
                        <a:t>Make the effort to remember all of your medications?</a:t>
                      </a:r>
                      <a:endParaRPr lang="en-US" sz="1100" b="0" i="0" u="none" strike="noStrike" dirty="0">
                        <a:solidFill>
                          <a:schemeClr val="tx1"/>
                        </a:solidFill>
                        <a:effectLst/>
                        <a:latin typeface="Arial" panose="020B0604020202020204" pitchFamily="34" charset="0"/>
                        <a:cs typeface="Arial" panose="020B0604020202020204" pitchFamily="34" charset="0"/>
                      </a:endParaRPr>
                    </a:p>
                  </a:txBody>
                  <a:tcPr marL="6030" marR="6030" marT="8038" marB="0" anchor="b">
                    <a:solidFill>
                      <a:schemeClr val="bg1"/>
                    </a:solidFill>
                  </a:tcPr>
                </a:tc>
                <a:extLst>
                  <a:ext uri="{0D108BD9-81ED-4DB2-BD59-A6C34878D82A}"/>
                </a:extLst>
              </a:tr>
              <a:tr h="418547">
                <a:tc>
                  <a:txBody>
                    <a:bodyPr/>
                    <a:lstStyle/>
                    <a:p>
                      <a:pPr algn="l" fontAlgn="b"/>
                      <a:r>
                        <a:rPr lang="en-US" sz="1100" b="0" u="none" strike="noStrike" dirty="0">
                          <a:solidFill>
                            <a:schemeClr val="tx1"/>
                          </a:solidFill>
                          <a:effectLst/>
                          <a:latin typeface="Arial" panose="020B0604020202020204" pitchFamily="34" charset="0"/>
                          <a:cs typeface="Arial" panose="020B0604020202020204" pitchFamily="34" charset="0"/>
                        </a:rPr>
                        <a:t>Make sure you follow all the instructions you are supposed to about taking your medications the right way?</a:t>
                      </a:r>
                      <a:endParaRPr lang="en-US" sz="1100" b="0" i="0" u="none" strike="noStrike" dirty="0">
                        <a:solidFill>
                          <a:schemeClr val="tx1"/>
                        </a:solidFill>
                        <a:effectLst/>
                        <a:latin typeface="Arial" panose="020B0604020202020204" pitchFamily="34" charset="0"/>
                        <a:cs typeface="Arial" panose="020B0604020202020204" pitchFamily="34" charset="0"/>
                      </a:endParaRPr>
                    </a:p>
                  </a:txBody>
                  <a:tcPr marL="6030" marR="6030" marT="8038" marB="0" anchor="b">
                    <a:solidFill>
                      <a:schemeClr val="bg1"/>
                    </a:solidFill>
                  </a:tcPr>
                </a:tc>
                <a:extLst>
                  <a:ext uri="{0D108BD9-81ED-4DB2-BD59-A6C34878D82A}"/>
                </a:extLst>
              </a:tr>
              <a:tr h="399678">
                <a:tc>
                  <a:txBody>
                    <a:bodyPr/>
                    <a:lstStyle/>
                    <a:p>
                      <a:pPr algn="l" fontAlgn="b"/>
                      <a:r>
                        <a:rPr lang="en-US" sz="1100" b="0" u="none" strike="noStrike" dirty="0">
                          <a:solidFill>
                            <a:schemeClr val="tx1"/>
                          </a:solidFill>
                          <a:effectLst/>
                          <a:latin typeface="Arial" panose="020B0604020202020204" pitchFamily="34" charset="0"/>
                          <a:cs typeface="Arial" panose="020B0604020202020204" pitchFamily="34" charset="0"/>
                        </a:rPr>
                        <a:t>Make sure you keep up with the lab tests or other exams that you need because of your health conditions?</a:t>
                      </a:r>
                      <a:endParaRPr lang="en-US" sz="1100" b="0" i="0" u="none" strike="noStrike" dirty="0">
                        <a:solidFill>
                          <a:schemeClr val="tx1"/>
                        </a:solidFill>
                        <a:effectLst/>
                        <a:latin typeface="Arial" panose="020B0604020202020204" pitchFamily="34" charset="0"/>
                        <a:cs typeface="Arial" panose="020B0604020202020204" pitchFamily="34" charset="0"/>
                      </a:endParaRPr>
                    </a:p>
                  </a:txBody>
                  <a:tcPr marL="6030" marR="6030" marT="8038" marB="0" anchor="b">
                    <a:solidFill>
                      <a:schemeClr val="bg1"/>
                    </a:solidFill>
                  </a:tcPr>
                </a:tc>
                <a:extLst>
                  <a:ext uri="{0D108BD9-81ED-4DB2-BD59-A6C34878D82A}"/>
                </a:extLst>
              </a:tr>
              <a:tr h="418547">
                <a:tc>
                  <a:txBody>
                    <a:bodyPr/>
                    <a:lstStyle/>
                    <a:p>
                      <a:pPr algn="l" fontAlgn="b"/>
                      <a:r>
                        <a:rPr lang="en-US" sz="1100" b="0" u="none" strike="noStrike" dirty="0">
                          <a:solidFill>
                            <a:schemeClr val="tx1"/>
                          </a:solidFill>
                          <a:effectLst/>
                          <a:latin typeface="Arial" panose="020B0604020202020204" pitchFamily="34" charset="0"/>
                          <a:cs typeface="Arial" panose="020B0604020202020204" pitchFamily="34" charset="0"/>
                        </a:rPr>
                        <a:t>Do what you need to do to monitor your own health, like take your blood pressure or check your blood sugar?</a:t>
                      </a:r>
                      <a:endParaRPr lang="en-US" sz="1100" b="0" i="0" u="none" strike="noStrike" dirty="0">
                        <a:solidFill>
                          <a:schemeClr val="tx1"/>
                        </a:solidFill>
                        <a:effectLst/>
                        <a:latin typeface="Arial" panose="020B0604020202020204" pitchFamily="34" charset="0"/>
                        <a:cs typeface="Arial" panose="020B0604020202020204" pitchFamily="34" charset="0"/>
                      </a:endParaRPr>
                    </a:p>
                  </a:txBody>
                  <a:tcPr marL="6030" marR="6030" marT="8038" marB="0" anchor="b">
                    <a:solidFill>
                      <a:schemeClr val="bg1"/>
                    </a:solidFill>
                  </a:tcPr>
                </a:tc>
                <a:extLst>
                  <a:ext uri="{0D108BD9-81ED-4DB2-BD59-A6C34878D82A}"/>
                </a:extLst>
              </a:tr>
              <a:tr h="510953">
                <a:tc>
                  <a:txBody>
                    <a:bodyPr/>
                    <a:lstStyle/>
                    <a:p>
                      <a:pPr algn="l" fontAlgn="b"/>
                      <a:r>
                        <a:rPr lang="en-US" sz="1100" b="0" u="none" strike="noStrike" dirty="0">
                          <a:solidFill>
                            <a:schemeClr val="tx1"/>
                          </a:solidFill>
                          <a:effectLst/>
                          <a:latin typeface="Arial" panose="020B0604020202020204" pitchFamily="34" charset="0"/>
                          <a:cs typeface="Arial" panose="020B0604020202020204" pitchFamily="34" charset="0"/>
                        </a:rPr>
                        <a:t>Manage all of your medical appointments (e.g., scheduling and getting to appointments you have with your doctor or other lab tests, etc.)?</a:t>
                      </a:r>
                      <a:endParaRPr lang="en-US" sz="1100" b="0" i="0" u="none" strike="noStrike" dirty="0">
                        <a:solidFill>
                          <a:schemeClr val="tx1"/>
                        </a:solidFill>
                        <a:effectLst/>
                        <a:latin typeface="Arial" panose="020B0604020202020204" pitchFamily="34" charset="0"/>
                        <a:cs typeface="Arial" panose="020B0604020202020204" pitchFamily="34" charset="0"/>
                      </a:endParaRPr>
                    </a:p>
                  </a:txBody>
                  <a:tcPr marL="6030" marR="6030" marT="8038" marB="0" anchor="b">
                    <a:solidFill>
                      <a:schemeClr val="bg1"/>
                    </a:solidFill>
                  </a:tcPr>
                </a:tc>
                <a:extLst>
                  <a:ext uri="{0D108BD9-81ED-4DB2-BD59-A6C34878D82A}"/>
                </a:extLst>
              </a:tr>
              <a:tr h="297950">
                <a:tc>
                  <a:txBody>
                    <a:bodyPr/>
                    <a:lstStyle/>
                    <a:p>
                      <a:pPr algn="l" fontAlgn="b"/>
                      <a:r>
                        <a:rPr lang="en-US" sz="1100" b="0" u="none" strike="noStrike" dirty="0">
                          <a:solidFill>
                            <a:schemeClr val="tx1"/>
                          </a:solidFill>
                          <a:effectLst/>
                          <a:latin typeface="Arial" panose="020B0604020202020204" pitchFamily="34" charset="0"/>
                          <a:cs typeface="Arial" panose="020B0604020202020204" pitchFamily="34" charset="0"/>
                        </a:rPr>
                        <a:t>Attend your doctors' office visits and other appointments?</a:t>
                      </a:r>
                      <a:endParaRPr lang="en-US" sz="1100" b="0" i="0" u="none" strike="noStrike" dirty="0">
                        <a:solidFill>
                          <a:schemeClr val="tx1"/>
                        </a:solidFill>
                        <a:effectLst/>
                        <a:latin typeface="Arial" panose="020B0604020202020204" pitchFamily="34" charset="0"/>
                        <a:cs typeface="Arial" panose="020B0604020202020204" pitchFamily="34" charset="0"/>
                      </a:endParaRPr>
                    </a:p>
                  </a:txBody>
                  <a:tcPr marL="6030" marR="6030" marT="8038" marB="0" anchor="b">
                    <a:solidFill>
                      <a:schemeClr val="bg1"/>
                    </a:solidFill>
                  </a:tcPr>
                </a:tc>
                <a:extLst>
                  <a:ext uri="{0D108BD9-81ED-4DB2-BD59-A6C34878D82A}"/>
                </a:extLst>
              </a:tr>
              <a:tr h="343315">
                <a:tc>
                  <a:txBody>
                    <a:bodyPr/>
                    <a:lstStyle/>
                    <a:p>
                      <a:pPr algn="l" fontAlgn="b"/>
                      <a:r>
                        <a:rPr lang="en-US" sz="1100" b="0" u="none" strike="noStrike" dirty="0">
                          <a:solidFill>
                            <a:schemeClr val="tx1"/>
                          </a:solidFill>
                          <a:effectLst/>
                          <a:latin typeface="Arial" panose="020B0604020202020204" pitchFamily="34" charset="0"/>
                          <a:cs typeface="Arial" panose="020B0604020202020204" pitchFamily="34" charset="0"/>
                        </a:rPr>
                        <a:t>Put up with any difficulties that you have with your relationship with your healthcare providers?</a:t>
                      </a:r>
                      <a:endParaRPr lang="en-US" sz="1100" b="0" i="0" u="none" strike="noStrike" dirty="0">
                        <a:solidFill>
                          <a:schemeClr val="tx1"/>
                        </a:solidFill>
                        <a:effectLst/>
                        <a:latin typeface="Arial" panose="020B0604020202020204" pitchFamily="34" charset="0"/>
                        <a:cs typeface="Arial" panose="020B0604020202020204" pitchFamily="34" charset="0"/>
                      </a:endParaRPr>
                    </a:p>
                  </a:txBody>
                  <a:tcPr marL="6030" marR="6030" marT="8038" marB="0" anchor="b">
                    <a:solidFill>
                      <a:schemeClr val="bg1"/>
                    </a:solidFill>
                  </a:tcPr>
                </a:tc>
                <a:extLst>
                  <a:ext uri="{0D108BD9-81ED-4DB2-BD59-A6C34878D82A}"/>
                </a:extLst>
              </a:tr>
              <a:tr h="314572">
                <a:tc>
                  <a:txBody>
                    <a:bodyPr/>
                    <a:lstStyle/>
                    <a:p>
                      <a:pPr algn="l" fontAlgn="b"/>
                      <a:r>
                        <a:rPr lang="en-US" sz="1100" b="0" u="none" strike="noStrike" dirty="0">
                          <a:solidFill>
                            <a:schemeClr val="tx1"/>
                          </a:solidFill>
                          <a:effectLst/>
                          <a:latin typeface="Arial" panose="020B0604020202020204" pitchFamily="34" charset="0"/>
                          <a:cs typeface="Arial" panose="020B0604020202020204" pitchFamily="34" charset="0"/>
                        </a:rPr>
                        <a:t>Deal with all the health care related paper work you have?</a:t>
                      </a:r>
                      <a:endParaRPr lang="en-US" sz="1100" b="0" i="0" u="none" strike="noStrike" dirty="0">
                        <a:solidFill>
                          <a:schemeClr val="tx1"/>
                        </a:solidFill>
                        <a:effectLst/>
                        <a:latin typeface="Arial" panose="020B0604020202020204" pitchFamily="34" charset="0"/>
                        <a:cs typeface="Arial" panose="020B0604020202020204" pitchFamily="34" charset="0"/>
                      </a:endParaRPr>
                    </a:p>
                  </a:txBody>
                  <a:tcPr marL="6030" marR="6030" marT="8038" marB="0" anchor="b">
                    <a:solidFill>
                      <a:schemeClr val="bg1"/>
                    </a:solidFill>
                  </a:tcPr>
                </a:tc>
                <a:extLst>
                  <a:ext uri="{0D108BD9-81ED-4DB2-BD59-A6C34878D82A}"/>
                </a:extLst>
              </a:tr>
              <a:tr h="410118">
                <a:tc>
                  <a:txBody>
                    <a:bodyPr/>
                    <a:lstStyle/>
                    <a:p>
                      <a:pPr algn="l" fontAlgn="b"/>
                      <a:r>
                        <a:rPr lang="en-US" sz="1100" b="0" u="none" strike="noStrike" dirty="0">
                          <a:solidFill>
                            <a:schemeClr val="tx1"/>
                          </a:solidFill>
                          <a:effectLst/>
                          <a:latin typeface="Arial" panose="020B0604020202020204" pitchFamily="34" charset="0"/>
                          <a:cs typeface="Arial" panose="020B0604020202020204" pitchFamily="34" charset="0"/>
                        </a:rPr>
                        <a:t>Get the information you need to understand what is or is not covered by your insurance?</a:t>
                      </a:r>
                      <a:endParaRPr lang="en-US" sz="1100" b="0" i="0" u="none" strike="noStrike" dirty="0">
                        <a:solidFill>
                          <a:schemeClr val="tx1"/>
                        </a:solidFill>
                        <a:effectLst/>
                        <a:latin typeface="Arial" panose="020B0604020202020204" pitchFamily="34" charset="0"/>
                        <a:cs typeface="Arial" panose="020B0604020202020204" pitchFamily="34" charset="0"/>
                      </a:endParaRPr>
                    </a:p>
                  </a:txBody>
                  <a:tcPr marL="6030" marR="6030" marT="8038" marB="0" anchor="b">
                    <a:solidFill>
                      <a:schemeClr val="bg1"/>
                    </a:solidFill>
                  </a:tcPr>
                </a:tc>
                <a:extLst>
                  <a:ext uri="{0D108BD9-81ED-4DB2-BD59-A6C34878D82A}"/>
                </a:extLst>
              </a:tr>
              <a:tr h="510953">
                <a:tc>
                  <a:txBody>
                    <a:bodyPr/>
                    <a:lstStyle/>
                    <a:p>
                      <a:pPr algn="l" fontAlgn="b"/>
                      <a:r>
                        <a:rPr lang="en-US" sz="1100" b="0" u="none" strike="noStrike" dirty="0">
                          <a:solidFill>
                            <a:schemeClr val="tx1"/>
                          </a:solidFill>
                          <a:effectLst/>
                          <a:latin typeface="Arial" panose="020B0604020202020204" pitchFamily="34" charset="0"/>
                          <a:cs typeface="Arial" panose="020B0604020202020204" pitchFamily="34" charset="0"/>
                        </a:rPr>
                        <a:t>Pay what you need to for health care for any out-of-pocket expenses or anything not covered by your insurance?</a:t>
                      </a:r>
                      <a:endParaRPr lang="en-US" sz="1100" b="0" i="0" u="none" strike="noStrike" dirty="0">
                        <a:solidFill>
                          <a:schemeClr val="tx1"/>
                        </a:solidFill>
                        <a:effectLst/>
                        <a:latin typeface="Arial" panose="020B0604020202020204" pitchFamily="34" charset="0"/>
                        <a:cs typeface="Arial" panose="020B0604020202020204" pitchFamily="34" charset="0"/>
                      </a:endParaRPr>
                    </a:p>
                  </a:txBody>
                  <a:tcPr marL="6030" marR="6030" marT="8038" marB="0" anchor="b">
                    <a:solidFill>
                      <a:schemeClr val="bg1"/>
                    </a:solidFill>
                  </a:tcPr>
                </a:tc>
                <a:extLst>
                  <a:ext uri="{0D108BD9-81ED-4DB2-BD59-A6C34878D82A}"/>
                </a:extLst>
              </a:tr>
              <a:tr h="283249">
                <a:tc>
                  <a:txBody>
                    <a:bodyPr/>
                    <a:lstStyle/>
                    <a:p>
                      <a:pPr algn="l" fontAlgn="b"/>
                      <a:r>
                        <a:rPr lang="en-US" sz="1100" b="0" u="none" strike="noStrike" dirty="0">
                          <a:solidFill>
                            <a:schemeClr val="tx1"/>
                          </a:solidFill>
                          <a:effectLst/>
                          <a:latin typeface="Arial" panose="020B0604020202020204" pitchFamily="34" charset="0"/>
                          <a:cs typeface="Arial" panose="020B0604020202020204" pitchFamily="34" charset="0"/>
                        </a:rPr>
                        <a:t>Get the exercise that your doctor has recommended?</a:t>
                      </a:r>
                      <a:endParaRPr lang="en-US" sz="1100" b="0" i="0" u="none" strike="noStrike" dirty="0">
                        <a:solidFill>
                          <a:schemeClr val="tx1"/>
                        </a:solidFill>
                        <a:effectLst/>
                        <a:latin typeface="Arial" panose="020B0604020202020204" pitchFamily="34" charset="0"/>
                        <a:cs typeface="Arial" panose="020B0604020202020204" pitchFamily="34" charset="0"/>
                      </a:endParaRPr>
                    </a:p>
                  </a:txBody>
                  <a:tcPr marL="6030" marR="6030" marT="8038" marB="0" anchor="b">
                    <a:solidFill>
                      <a:schemeClr val="bg1"/>
                    </a:solidFill>
                  </a:tcPr>
                </a:tc>
                <a:extLst>
                  <a:ext uri="{0D108BD9-81ED-4DB2-BD59-A6C34878D82A}"/>
                </a:extLst>
              </a:tr>
              <a:tr h="418547">
                <a:tc>
                  <a:txBody>
                    <a:bodyPr/>
                    <a:lstStyle/>
                    <a:p>
                      <a:pPr algn="l" fontAlgn="b"/>
                      <a:r>
                        <a:rPr lang="en-US" sz="1100" b="0" u="none" strike="noStrike" dirty="0">
                          <a:solidFill>
                            <a:schemeClr val="tx1"/>
                          </a:solidFill>
                          <a:effectLst/>
                          <a:latin typeface="Arial" panose="020B0604020202020204" pitchFamily="34" charset="0"/>
                          <a:cs typeface="Arial" panose="020B0604020202020204" pitchFamily="34" charset="0"/>
                        </a:rPr>
                        <a:t>Make other changes that your doctor has recommended like avoiding certain foods or alcohol or having to quit smoking?</a:t>
                      </a:r>
                      <a:endParaRPr lang="en-US" sz="1100" b="0" i="0" u="none" strike="noStrike" dirty="0">
                        <a:solidFill>
                          <a:schemeClr val="tx1"/>
                        </a:solidFill>
                        <a:effectLst/>
                        <a:latin typeface="Arial" panose="020B0604020202020204" pitchFamily="34" charset="0"/>
                        <a:cs typeface="Arial" panose="020B0604020202020204" pitchFamily="34" charset="0"/>
                      </a:endParaRPr>
                    </a:p>
                  </a:txBody>
                  <a:tcPr marL="6030" marR="6030" marT="8038" marB="0" anchor="b">
                    <a:solidFill>
                      <a:schemeClr val="bg1"/>
                    </a:solidFill>
                  </a:tcPr>
                </a:tc>
                <a:extLst>
                  <a:ext uri="{0D108BD9-81ED-4DB2-BD59-A6C34878D82A}"/>
                </a:extLst>
              </a:tr>
              <a:tr h="343315">
                <a:tc>
                  <a:txBody>
                    <a:bodyPr/>
                    <a:lstStyle/>
                    <a:p>
                      <a:pPr algn="l" fontAlgn="b"/>
                      <a:r>
                        <a:rPr lang="en-US" sz="1100" b="0" u="none" strike="noStrike" dirty="0">
                          <a:solidFill>
                            <a:schemeClr val="tx1"/>
                          </a:solidFill>
                          <a:effectLst/>
                          <a:latin typeface="Arial" panose="020B0604020202020204" pitchFamily="34" charset="0"/>
                          <a:cs typeface="Arial" panose="020B0604020202020204" pitchFamily="34" charset="0"/>
                        </a:rPr>
                        <a:t>Are your health needs in terms of your relationship with other people?</a:t>
                      </a:r>
                      <a:endParaRPr lang="en-US" sz="1100" b="0" i="0" u="none" strike="noStrike" dirty="0">
                        <a:solidFill>
                          <a:schemeClr val="tx1"/>
                        </a:solidFill>
                        <a:effectLst/>
                        <a:latin typeface="Arial" panose="020B0604020202020204" pitchFamily="34" charset="0"/>
                        <a:cs typeface="Arial" panose="020B0604020202020204" pitchFamily="34" charset="0"/>
                      </a:endParaRPr>
                    </a:p>
                  </a:txBody>
                  <a:tcPr marL="6030" marR="6030" marT="8038" marB="0" anchor="b">
                    <a:solidFill>
                      <a:schemeClr val="bg1"/>
                    </a:solidFill>
                  </a:tcPr>
                </a:tc>
                <a:extLst>
                  <a:ext uri="{0D108BD9-81ED-4DB2-BD59-A6C34878D82A}"/>
                </a:extLst>
              </a:tr>
              <a:tr h="418547">
                <a:tc>
                  <a:txBody>
                    <a:bodyPr/>
                    <a:lstStyle/>
                    <a:p>
                      <a:pPr algn="l" fontAlgn="b"/>
                      <a:r>
                        <a:rPr lang="en-US" sz="1100" b="0" u="none" strike="noStrike" dirty="0">
                          <a:solidFill>
                            <a:schemeClr val="tx1"/>
                          </a:solidFill>
                          <a:effectLst/>
                          <a:latin typeface="Arial" panose="020B0604020202020204" pitchFamily="34" charset="0"/>
                          <a:cs typeface="Arial" panose="020B0604020202020204" pitchFamily="34" charset="0"/>
                        </a:rPr>
                        <a:t>That your need for regular medical care or visits reminds you of the health problems that you have?</a:t>
                      </a:r>
                      <a:endParaRPr lang="en-US" sz="1100" b="0" i="0" u="none" strike="noStrike" dirty="0">
                        <a:solidFill>
                          <a:schemeClr val="tx1"/>
                        </a:solidFill>
                        <a:effectLst/>
                        <a:latin typeface="Arial" panose="020B0604020202020204" pitchFamily="34" charset="0"/>
                        <a:cs typeface="Arial" panose="020B0604020202020204" pitchFamily="34" charset="0"/>
                      </a:endParaRPr>
                    </a:p>
                  </a:txBody>
                  <a:tcPr marL="6030" marR="6030" marT="8038" marB="0" anchor="b">
                    <a:solidFill>
                      <a:schemeClr val="bg1"/>
                    </a:solidFill>
                  </a:tcPr>
                </a:tc>
                <a:extLst>
                  <a:ext uri="{0D108BD9-81ED-4DB2-BD59-A6C34878D82A}"/>
                </a:extLst>
              </a:tr>
            </a:tbl>
          </a:graphicData>
        </a:graphic>
      </p:graphicFrame>
      <p:sp>
        <p:nvSpPr>
          <p:cNvPr id="6" name="TextBox 5">
            <a:extLst>
              <a:ext uri="{FF2B5EF4-FFF2-40B4-BE49-F238E27FC236}"/>
            </a:extLst>
          </p:cNvPr>
          <p:cNvSpPr txBox="1"/>
          <p:nvPr/>
        </p:nvSpPr>
        <p:spPr>
          <a:xfrm>
            <a:off x="-1" y="277813"/>
            <a:ext cx="3368675" cy="307975"/>
          </a:xfrm>
          <a:prstGeom prst="rect">
            <a:avLst/>
          </a:prstGeom>
          <a:noFill/>
        </p:spPr>
        <p:txBody>
          <a:bodyPr wrap="none">
            <a:spAutoFit/>
          </a:bodyPr>
          <a:lstStyle/>
          <a:p>
            <a:pPr defTabSz="914400" fontAlgn="auto">
              <a:spcBef>
                <a:spcPts val="0"/>
              </a:spcBef>
              <a:spcAft>
                <a:spcPts val="0"/>
              </a:spcAft>
              <a:defRPr/>
            </a:pPr>
            <a:r>
              <a:rPr lang="en-US" sz="1400" dirty="0">
                <a:latin typeface="Arial" pitchFamily="34" charset="0"/>
                <a:ea typeface="+mn-ea"/>
                <a:cs typeface="Arial" panose="020B0604020202020204" pitchFamily="34" charset="0"/>
              </a:rPr>
              <a:t>How much of a problem is it for you to…</a:t>
            </a:r>
          </a:p>
        </p:txBody>
      </p:sp>
    </p:spTree>
    <p:extLst>
      <p:ext uri="{BB962C8B-B14F-4D97-AF65-F5344CB8AC3E}">
        <p14:creationId xmlns:p14="http://schemas.microsoft.com/office/powerpoint/2010/main" val="1789635833"/>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282647738"/>
              </p:ext>
            </p:extLst>
          </p:nvPr>
        </p:nvGraphicFramePr>
        <p:xfrm>
          <a:off x="0" y="782970"/>
          <a:ext cx="9121049" cy="58739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ight Arrow 6"/>
          <p:cNvSpPr/>
          <p:nvPr/>
        </p:nvSpPr>
        <p:spPr>
          <a:xfrm>
            <a:off x="1011186" y="3179833"/>
            <a:ext cx="1281844" cy="734376"/>
          </a:xfrm>
          <a:prstGeom prst="rightArrow">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smtClean="0">
                <a:solidFill>
                  <a:schemeClr val="bg1"/>
                </a:solidFill>
              </a:rPr>
              <a:t>Accessing care</a:t>
            </a:r>
            <a:endParaRPr lang="en-US" sz="1400" b="1" dirty="0">
              <a:solidFill>
                <a:schemeClr val="bg1"/>
              </a:solidFill>
            </a:endParaRPr>
          </a:p>
        </p:txBody>
      </p:sp>
      <p:sp>
        <p:nvSpPr>
          <p:cNvPr id="8" name="TextBox 7"/>
          <p:cNvSpPr txBox="1"/>
          <p:nvPr/>
        </p:nvSpPr>
        <p:spPr>
          <a:xfrm>
            <a:off x="9860" y="3350591"/>
            <a:ext cx="1085733" cy="369332"/>
          </a:xfrm>
          <a:prstGeom prst="rect">
            <a:avLst/>
          </a:prstGeom>
          <a:noFill/>
        </p:spPr>
        <p:txBody>
          <a:bodyPr wrap="square" rtlCol="0">
            <a:spAutoFit/>
          </a:bodyPr>
          <a:lstStyle/>
          <a:p>
            <a:r>
              <a:rPr lang="en-US" dirty="0" smtClean="0"/>
              <a:t>Problem </a:t>
            </a:r>
            <a:endParaRPr lang="en-US" dirty="0"/>
          </a:p>
        </p:txBody>
      </p:sp>
      <p:sp>
        <p:nvSpPr>
          <p:cNvPr id="10" name="TextBox 9"/>
          <p:cNvSpPr txBox="1"/>
          <p:nvPr/>
        </p:nvSpPr>
        <p:spPr>
          <a:xfrm>
            <a:off x="1698363" y="321289"/>
            <a:ext cx="5554105" cy="461665"/>
          </a:xfrm>
          <a:prstGeom prst="rect">
            <a:avLst/>
          </a:prstGeom>
          <a:noFill/>
        </p:spPr>
        <p:txBody>
          <a:bodyPr wrap="square" rtlCol="0">
            <a:spAutoFit/>
          </a:bodyPr>
          <a:lstStyle/>
          <a:p>
            <a:pPr algn="ctr"/>
            <a:r>
              <a:rPr lang="en-US" sz="2400" dirty="0" smtClean="0"/>
              <a:t>The Process of Fitting Care</a:t>
            </a:r>
            <a:endParaRPr lang="en-US" sz="2400" dirty="0"/>
          </a:p>
        </p:txBody>
      </p:sp>
    </p:spTree>
    <p:extLst>
      <p:ext uri="{BB962C8B-B14F-4D97-AF65-F5344CB8AC3E}">
        <p14:creationId xmlns:p14="http://schemas.microsoft.com/office/powerpoint/2010/main" val="2261566386"/>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traight Connector 20"/>
          <p:cNvSpPr/>
          <p:nvPr/>
        </p:nvSpPr>
        <p:spPr>
          <a:xfrm rot="10028571">
            <a:off x="3085253" y="3370662"/>
            <a:ext cx="863557" cy="50847"/>
          </a:xfrm>
          <a:custGeom>
            <a:avLst/>
            <a:gdLst/>
            <a:ahLst/>
            <a:cxnLst/>
            <a:rect l="0" t="0" r="0" b="0"/>
            <a:pathLst>
              <a:path>
                <a:moveTo>
                  <a:pt x="0" y="0"/>
                </a:moveTo>
                <a:lnTo>
                  <a:pt x="729296" y="0"/>
                </a:lnTo>
              </a:path>
            </a:pathLst>
          </a:custGeom>
          <a:noFill/>
          <a:ln>
            <a:solidFill>
              <a:srgbClr val="6D8B31"/>
            </a:solidFill>
          </a:ln>
          <a:scene3d>
            <a:camera prst="orthographicFront"/>
            <a:lightRig rig="threePt" dir="t">
              <a:rot lat="0" lon="0" rev="7500000"/>
            </a:lightRig>
          </a:scene3d>
          <a:sp3d z="-40000" prstMaterial="matte"/>
        </p:spPr>
        <p:style>
          <a:lnRef idx="2">
            <a:scrgbClr r="0" g="0" b="0"/>
          </a:lnRef>
          <a:fillRef idx="0">
            <a:scrgbClr r="0" g="0" b="0"/>
          </a:fillRef>
          <a:effectRef idx="0">
            <a:schemeClr val="accent3">
              <a:tint val="90000"/>
              <a:hueOff val="0"/>
              <a:satOff val="0"/>
              <a:lumOff val="0"/>
              <a:alphaOff val="0"/>
            </a:schemeClr>
          </a:effectRef>
          <a:fontRef idx="minor">
            <a:schemeClr val="tx1">
              <a:hueOff val="0"/>
              <a:satOff val="0"/>
              <a:lumOff val="0"/>
              <a:alphaOff val="0"/>
            </a:schemeClr>
          </a:fontRef>
        </p:style>
      </p:sp>
      <p:sp>
        <p:nvSpPr>
          <p:cNvPr id="8" name="Straight Connector 8"/>
          <p:cNvSpPr/>
          <p:nvPr/>
        </p:nvSpPr>
        <p:spPr>
          <a:xfrm rot="19285714" flipV="1">
            <a:off x="5053846" y="2514469"/>
            <a:ext cx="504739" cy="50848"/>
          </a:xfrm>
          <a:custGeom>
            <a:avLst/>
            <a:gdLst/>
            <a:ahLst/>
            <a:cxnLst/>
            <a:rect l="0" t="0" r="0" b="0"/>
            <a:pathLst>
              <a:path>
                <a:moveTo>
                  <a:pt x="0" y="0"/>
                </a:moveTo>
                <a:lnTo>
                  <a:pt x="426265" y="0"/>
                </a:lnTo>
              </a:path>
            </a:pathLst>
          </a:custGeom>
          <a:noFill/>
          <a:scene3d>
            <a:camera prst="orthographicFront"/>
            <a:lightRig rig="threePt" dir="t">
              <a:rot lat="0" lon="0" rev="7500000"/>
            </a:lightRig>
          </a:scene3d>
          <a:sp3d z="-40000" prstMaterial="matte"/>
        </p:spPr>
        <p:style>
          <a:lnRef idx="2">
            <a:schemeClr val="accent2">
              <a:hueOff val="0"/>
              <a:satOff val="0"/>
              <a:lumOff val="0"/>
              <a:alphaOff val="0"/>
            </a:schemeClr>
          </a:lnRef>
          <a:fillRef idx="0">
            <a:scrgbClr r="0" g="0" b="0"/>
          </a:fillRef>
          <a:effectRef idx="0">
            <a:schemeClr val="accent3">
              <a:tint val="90000"/>
              <a:hueOff val="0"/>
              <a:satOff val="0"/>
              <a:lumOff val="0"/>
              <a:alphaOff val="0"/>
            </a:schemeClr>
          </a:effectRef>
          <a:fontRef idx="minor">
            <a:schemeClr val="tx1">
              <a:hueOff val="0"/>
              <a:satOff val="0"/>
              <a:lumOff val="0"/>
              <a:alphaOff val="0"/>
            </a:schemeClr>
          </a:fontRef>
        </p:style>
      </p:sp>
      <p:sp>
        <p:nvSpPr>
          <p:cNvPr id="14" name="Straight Connector 17"/>
          <p:cNvSpPr/>
          <p:nvPr/>
        </p:nvSpPr>
        <p:spPr>
          <a:xfrm rot="6942857" flipV="1">
            <a:off x="3623279" y="4157480"/>
            <a:ext cx="696774" cy="49222"/>
          </a:xfrm>
          <a:custGeom>
            <a:avLst/>
            <a:gdLst/>
            <a:ahLst/>
            <a:cxnLst/>
            <a:rect l="0" t="0" r="0" b="0"/>
            <a:pathLst>
              <a:path>
                <a:moveTo>
                  <a:pt x="0" y="0"/>
                </a:moveTo>
                <a:lnTo>
                  <a:pt x="628578" y="0"/>
                </a:lnTo>
              </a:path>
            </a:pathLst>
          </a:custGeom>
          <a:noFill/>
          <a:ln>
            <a:solidFill>
              <a:schemeClr val="accent1">
                <a:lumMod val="75000"/>
              </a:schemeClr>
            </a:solidFill>
          </a:ln>
          <a:scene3d>
            <a:camera prst="orthographicFront"/>
            <a:lightRig rig="threePt" dir="t">
              <a:rot lat="0" lon="0" rev="7500000"/>
            </a:lightRig>
          </a:scene3d>
          <a:sp3d z="-40000" prstMaterial="matte"/>
        </p:spPr>
        <p:style>
          <a:lnRef idx="2">
            <a:scrgbClr r="0" g="0" b="0"/>
          </a:lnRef>
          <a:fillRef idx="0">
            <a:scrgbClr r="0" g="0" b="0"/>
          </a:fillRef>
          <a:effectRef idx="0">
            <a:schemeClr val="accent3">
              <a:tint val="90000"/>
              <a:hueOff val="0"/>
              <a:satOff val="0"/>
              <a:lumOff val="0"/>
              <a:alphaOff val="0"/>
            </a:schemeClr>
          </a:effectRef>
          <a:fontRef idx="minor">
            <a:schemeClr val="tx1">
              <a:hueOff val="0"/>
              <a:satOff val="0"/>
              <a:lumOff val="0"/>
              <a:alphaOff val="0"/>
            </a:schemeClr>
          </a:fontRef>
        </p:style>
      </p:sp>
      <p:sp>
        <p:nvSpPr>
          <p:cNvPr id="12" name="Straight Connector 14"/>
          <p:cNvSpPr/>
          <p:nvPr/>
        </p:nvSpPr>
        <p:spPr>
          <a:xfrm rot="3857143" flipV="1">
            <a:off x="4576113" y="4178973"/>
            <a:ext cx="696774" cy="49222"/>
          </a:xfrm>
          <a:custGeom>
            <a:avLst/>
            <a:gdLst/>
            <a:ahLst/>
            <a:cxnLst/>
            <a:rect l="0" t="0" r="0" b="0"/>
            <a:pathLst>
              <a:path>
                <a:moveTo>
                  <a:pt x="0" y="0"/>
                </a:moveTo>
                <a:lnTo>
                  <a:pt x="628578" y="0"/>
                </a:lnTo>
              </a:path>
            </a:pathLst>
          </a:custGeom>
          <a:noFill/>
          <a:ln>
            <a:solidFill>
              <a:srgbClr val="7B57A8"/>
            </a:solidFill>
          </a:ln>
          <a:scene3d>
            <a:camera prst="orthographicFront"/>
            <a:lightRig rig="threePt" dir="t">
              <a:rot lat="0" lon="0" rev="7500000"/>
            </a:lightRig>
          </a:scene3d>
          <a:sp3d z="-40000" prstMaterial="matte"/>
        </p:spPr>
        <p:style>
          <a:lnRef idx="2">
            <a:scrgbClr r="0" g="0" b="0"/>
          </a:lnRef>
          <a:fillRef idx="0">
            <a:scrgbClr r="0" g="0" b="0"/>
          </a:fillRef>
          <a:effectRef idx="0">
            <a:schemeClr val="accent3">
              <a:tint val="90000"/>
              <a:hueOff val="0"/>
              <a:satOff val="0"/>
              <a:lumOff val="0"/>
              <a:alphaOff val="0"/>
            </a:schemeClr>
          </a:effectRef>
          <a:fontRef idx="minor">
            <a:schemeClr val="tx1">
              <a:hueOff val="0"/>
              <a:satOff val="0"/>
              <a:lumOff val="0"/>
              <a:alphaOff val="0"/>
            </a:schemeClr>
          </a:fontRef>
        </p:style>
      </p:sp>
      <p:sp>
        <p:nvSpPr>
          <p:cNvPr id="10" name="Straight Connector 11"/>
          <p:cNvSpPr/>
          <p:nvPr/>
        </p:nvSpPr>
        <p:spPr>
          <a:xfrm rot="771429" flipV="1">
            <a:off x="5133275" y="3452999"/>
            <a:ext cx="863557" cy="50848"/>
          </a:xfrm>
          <a:custGeom>
            <a:avLst/>
            <a:gdLst/>
            <a:ahLst/>
            <a:cxnLst/>
            <a:rect l="0" t="0" r="0" b="0"/>
            <a:pathLst>
              <a:path>
                <a:moveTo>
                  <a:pt x="0" y="0"/>
                </a:moveTo>
                <a:lnTo>
                  <a:pt x="729296" y="0"/>
                </a:lnTo>
              </a:path>
            </a:pathLst>
          </a:custGeom>
          <a:noFill/>
          <a:ln>
            <a:solidFill>
              <a:srgbClr val="F00A6D"/>
            </a:solidFill>
          </a:ln>
          <a:scene3d>
            <a:camera prst="orthographicFront"/>
            <a:lightRig rig="threePt" dir="t">
              <a:rot lat="0" lon="0" rev="7500000"/>
            </a:lightRig>
          </a:scene3d>
          <a:sp3d z="-40000" prstMaterial="matte"/>
        </p:spPr>
        <p:style>
          <a:lnRef idx="2">
            <a:scrgbClr r="0" g="0" b="0"/>
          </a:lnRef>
          <a:fillRef idx="0">
            <a:scrgbClr r="0" g="0" b="0"/>
          </a:fillRef>
          <a:effectRef idx="0">
            <a:schemeClr val="accent3">
              <a:tint val="90000"/>
              <a:hueOff val="0"/>
              <a:satOff val="0"/>
              <a:lumOff val="0"/>
              <a:alphaOff val="0"/>
            </a:schemeClr>
          </a:effectRef>
          <a:fontRef idx="minor">
            <a:schemeClr val="tx1">
              <a:hueOff val="0"/>
              <a:satOff val="0"/>
              <a:lumOff val="0"/>
              <a:alphaOff val="0"/>
            </a:schemeClr>
          </a:fontRef>
        </p:style>
      </p:sp>
      <p:sp>
        <p:nvSpPr>
          <p:cNvPr id="4" name="Oval 3"/>
          <p:cNvSpPr/>
          <p:nvPr/>
        </p:nvSpPr>
        <p:spPr>
          <a:xfrm>
            <a:off x="1508873" y="77061"/>
            <a:ext cx="6146094" cy="6209594"/>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lnSpc>
                <a:spcPct val="115000"/>
              </a:lnSpc>
              <a:spcBef>
                <a:spcPts val="0"/>
              </a:spcBef>
              <a:spcAft>
                <a:spcPts val="1000"/>
              </a:spcAft>
              <a:defRPr/>
            </a:pPr>
            <a:r>
              <a:rPr lang="en-US" sz="1100">
                <a:solidFill>
                  <a:schemeClr val="bg1"/>
                </a:solidFill>
                <a:ea typeface="Calibri"/>
                <a:cs typeface="Times New Roman"/>
              </a:rPr>
              <a:t> </a:t>
            </a:r>
          </a:p>
        </p:txBody>
      </p:sp>
      <p:grpSp>
        <p:nvGrpSpPr>
          <p:cNvPr id="5" name="Group 4"/>
          <p:cNvGrpSpPr/>
          <p:nvPr/>
        </p:nvGrpSpPr>
        <p:grpSpPr>
          <a:xfrm>
            <a:off x="3870871" y="2530293"/>
            <a:ext cx="1422098" cy="1391264"/>
            <a:chOff x="2807970" y="1768184"/>
            <a:chExt cx="1432560" cy="1432560"/>
          </a:xfrm>
          <a:scene3d>
            <a:camera prst="orthographicFront"/>
            <a:lightRig rig="threePt" dir="t">
              <a:rot lat="0" lon="0" rev="7500000"/>
            </a:lightRig>
          </a:scene3d>
        </p:grpSpPr>
        <p:sp>
          <p:nvSpPr>
            <p:cNvPr id="34" name="Rounded Rectangle 33"/>
            <p:cNvSpPr/>
            <p:nvPr/>
          </p:nvSpPr>
          <p:spPr>
            <a:xfrm>
              <a:off x="2807970" y="1768184"/>
              <a:ext cx="1432560" cy="1432560"/>
            </a:xfrm>
            <a:prstGeom prst="roundRect">
              <a:avLst/>
            </a:prstGeom>
            <a:gradFill rotWithShape="0">
              <a:gsLst>
                <a:gs pos="0">
                  <a:schemeClr val="bg1"/>
                </a:gs>
                <a:gs pos="80000">
                  <a:schemeClr val="bg1"/>
                </a:gs>
                <a:gs pos="100000">
                  <a:schemeClr val="bg1"/>
                </a:gs>
              </a:gsLst>
            </a:gradFill>
            <a:sp3d prstMaterial="plastic">
              <a:bevelT w="127000" h="25400" prst="relaxedInset"/>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sp>
        <p:sp>
          <p:nvSpPr>
            <p:cNvPr id="35" name="Rounded Rectangle 4"/>
            <p:cNvSpPr/>
            <p:nvPr/>
          </p:nvSpPr>
          <p:spPr>
            <a:xfrm>
              <a:off x="2877902" y="1838116"/>
              <a:ext cx="1292696" cy="1292696"/>
            </a:xfrm>
            <a:prstGeom prst="rect">
              <a:avLst/>
            </a:prstGeom>
            <a:solidFill>
              <a:schemeClr val="tx1"/>
            </a:solidFill>
            <a:sp3d/>
          </p:spPr>
          <p:style>
            <a:lnRef idx="0">
              <a:scrgbClr r="0" g="0" b="0"/>
            </a:lnRef>
            <a:fillRef idx="0">
              <a:scrgbClr r="0" g="0" b="0"/>
            </a:fillRef>
            <a:effectRef idx="0">
              <a:scrgbClr r="0" g="0" b="0"/>
            </a:effectRef>
            <a:fontRef idx="minor">
              <a:schemeClr val="lt1"/>
            </a:fontRef>
          </p:style>
          <p:txBody>
            <a:bodyPr tIns="91440" bIns="91440" spcCol="1270" anchor="ctr"/>
            <a:lstStyle/>
            <a:p>
              <a:pPr algn="ctr" defTabSz="1600200">
                <a:lnSpc>
                  <a:spcPct val="90000"/>
                </a:lnSpc>
                <a:spcAft>
                  <a:spcPct val="35000"/>
                </a:spcAft>
                <a:defRPr/>
              </a:pPr>
              <a:r>
                <a:rPr lang="en-US" sz="3200" b="1" dirty="0">
                  <a:solidFill>
                    <a:schemeClr val="bg1"/>
                  </a:solidFill>
                </a:rPr>
                <a:t>YOU</a:t>
              </a:r>
            </a:p>
          </p:txBody>
        </p:sp>
      </p:grpSp>
      <p:sp>
        <p:nvSpPr>
          <p:cNvPr id="6" name="Straight Connector 5"/>
          <p:cNvSpPr/>
          <p:nvPr/>
        </p:nvSpPr>
        <p:spPr>
          <a:xfrm rot="16200000">
            <a:off x="4070093" y="2196592"/>
            <a:ext cx="842517" cy="49222"/>
          </a:xfrm>
          <a:custGeom>
            <a:avLst/>
            <a:gdLst/>
            <a:ahLst/>
            <a:cxnLst/>
            <a:rect l="0" t="0" r="0" b="0"/>
            <a:pathLst>
              <a:path>
                <a:moveTo>
                  <a:pt x="0" y="0"/>
                </a:moveTo>
                <a:lnTo>
                  <a:pt x="760058" y="0"/>
                </a:lnTo>
              </a:path>
            </a:pathLst>
          </a:custGeom>
          <a:noFill/>
          <a:ln>
            <a:solidFill>
              <a:schemeClr val="accent6">
                <a:lumMod val="75000"/>
              </a:schemeClr>
            </a:solidFill>
          </a:ln>
          <a:scene3d>
            <a:camera prst="orthographicFront"/>
            <a:lightRig rig="threePt" dir="t">
              <a:rot lat="0" lon="0" rev="7500000"/>
            </a:lightRig>
          </a:scene3d>
          <a:sp3d z="-40000" prstMaterial="matte"/>
        </p:spPr>
        <p:style>
          <a:lnRef idx="2">
            <a:scrgbClr r="0" g="0" b="0"/>
          </a:lnRef>
          <a:fillRef idx="0">
            <a:scrgbClr r="0" g="0" b="0"/>
          </a:fillRef>
          <a:effectRef idx="0">
            <a:schemeClr val="accent3">
              <a:tint val="90000"/>
              <a:hueOff val="0"/>
              <a:satOff val="0"/>
              <a:lumOff val="0"/>
              <a:alphaOff val="0"/>
            </a:schemeClr>
          </a:effectRef>
          <a:fontRef idx="minor">
            <a:schemeClr val="tx1">
              <a:hueOff val="0"/>
              <a:satOff val="0"/>
              <a:lumOff val="0"/>
              <a:alphaOff val="0"/>
            </a:schemeClr>
          </a:fontRef>
        </p:style>
      </p:sp>
      <p:grpSp>
        <p:nvGrpSpPr>
          <p:cNvPr id="7" name="Group 6"/>
          <p:cNvGrpSpPr/>
          <p:nvPr/>
        </p:nvGrpSpPr>
        <p:grpSpPr>
          <a:xfrm>
            <a:off x="3940347" y="825712"/>
            <a:ext cx="1136514" cy="1063946"/>
            <a:chOff x="3044342" y="48310"/>
            <a:chExt cx="959815" cy="959815"/>
          </a:xfrm>
          <a:scene3d>
            <a:camera prst="orthographicFront"/>
            <a:lightRig rig="threePt" dir="t">
              <a:rot lat="0" lon="0" rev="7500000"/>
            </a:lightRig>
          </a:scene3d>
        </p:grpSpPr>
        <p:sp>
          <p:nvSpPr>
            <p:cNvPr id="32" name="Rounded Rectangle 31"/>
            <p:cNvSpPr/>
            <p:nvPr/>
          </p:nvSpPr>
          <p:spPr>
            <a:xfrm>
              <a:off x="3044342" y="48310"/>
              <a:ext cx="959815" cy="959815"/>
            </a:xfrm>
            <a:prstGeom prst="roundRect">
              <a:avLst/>
            </a:prstGeom>
            <a:gradFill rotWithShape="0">
              <a:gsLst>
                <a:gs pos="0">
                  <a:srgbClr val="CB6C1D"/>
                </a:gs>
                <a:gs pos="60000">
                  <a:srgbClr val="FF8F2A"/>
                </a:gs>
                <a:gs pos="100000">
                  <a:srgbClr val="FF8F26"/>
                </a:gs>
              </a:gsLst>
            </a:gradFill>
            <a:sp3d prstMaterial="plastic">
              <a:bevelT w="127000" h="25400" prst="relaxedInset"/>
            </a:sp3d>
          </p:spPr>
          <p:style>
            <a:lnRef idx="0">
              <a:schemeClr val="lt1">
                <a:hueOff val="0"/>
                <a:satOff val="0"/>
                <a:lumOff val="0"/>
                <a:alphaOff val="0"/>
              </a:schemeClr>
            </a:lnRef>
            <a:fillRef idx="3">
              <a:scrgbClr r="0" g="0" b="0"/>
            </a:fillRef>
            <a:effectRef idx="2">
              <a:schemeClr val="accent3">
                <a:hueOff val="0"/>
                <a:satOff val="0"/>
                <a:lumOff val="0"/>
                <a:alphaOff val="0"/>
              </a:schemeClr>
            </a:effectRef>
            <a:fontRef idx="minor">
              <a:schemeClr val="lt1"/>
            </a:fontRef>
          </p:style>
        </p:sp>
        <p:sp>
          <p:nvSpPr>
            <p:cNvPr id="33" name="Rounded Rectangle 7"/>
            <p:cNvSpPr/>
            <p:nvPr/>
          </p:nvSpPr>
          <p:spPr>
            <a:xfrm>
              <a:off x="3091196" y="95164"/>
              <a:ext cx="866107" cy="866107"/>
            </a:xfrm>
            <a:prstGeom prst="rect">
              <a:avLst/>
            </a:prstGeom>
            <a:sp3d/>
          </p:spPr>
          <p:style>
            <a:lnRef idx="0">
              <a:scrgbClr r="0" g="0" b="0"/>
            </a:lnRef>
            <a:fillRef idx="0">
              <a:scrgbClr r="0" g="0" b="0"/>
            </a:fillRef>
            <a:effectRef idx="0">
              <a:scrgbClr r="0" g="0" b="0"/>
            </a:effectRef>
            <a:fontRef idx="minor">
              <a:schemeClr val="lt1"/>
            </a:fontRef>
          </p:style>
          <p:txBody>
            <a:bodyPr lIns="30480" tIns="30480" rIns="30480" bIns="30480" spcCol="1270" anchor="ctr"/>
            <a:lstStyle/>
            <a:p>
              <a:pPr algn="ctr" defTabSz="533400">
                <a:lnSpc>
                  <a:spcPct val="90000"/>
                </a:lnSpc>
                <a:spcAft>
                  <a:spcPts val="400"/>
                </a:spcAft>
                <a:defRPr/>
              </a:pPr>
              <a:r>
                <a:rPr lang="en-US" sz="1600" b="1" dirty="0">
                  <a:solidFill>
                    <a:schemeClr val="bg1"/>
                  </a:solidFill>
                </a:rPr>
                <a:t>Nurses</a:t>
              </a:r>
            </a:p>
          </p:txBody>
        </p:sp>
      </p:grpSp>
      <p:grpSp>
        <p:nvGrpSpPr>
          <p:cNvPr id="9" name="Group 8"/>
          <p:cNvGrpSpPr/>
          <p:nvPr/>
        </p:nvGrpSpPr>
        <p:grpSpPr>
          <a:xfrm>
            <a:off x="5347219" y="1513308"/>
            <a:ext cx="1136514" cy="1063946"/>
            <a:chOff x="4573797" y="784857"/>
            <a:chExt cx="959815" cy="959815"/>
          </a:xfrm>
          <a:scene3d>
            <a:camera prst="orthographicFront"/>
            <a:lightRig rig="threePt" dir="t">
              <a:rot lat="0" lon="0" rev="7500000"/>
            </a:lightRig>
          </a:scene3d>
        </p:grpSpPr>
        <p:sp>
          <p:nvSpPr>
            <p:cNvPr id="30" name="Rounded Rectangle 29"/>
            <p:cNvSpPr/>
            <p:nvPr/>
          </p:nvSpPr>
          <p:spPr>
            <a:xfrm>
              <a:off x="4573797" y="784857"/>
              <a:ext cx="959815" cy="959815"/>
            </a:xfrm>
            <a:prstGeom prst="roundRect">
              <a:avLst/>
            </a:prstGeom>
            <a:gradFill rotWithShape="0">
              <a:gsLst>
                <a:gs pos="0">
                  <a:srgbClr val="9B2D2A"/>
                </a:gs>
                <a:gs pos="60000">
                  <a:srgbClr val="CB3D3A"/>
                </a:gs>
                <a:gs pos="100000">
                  <a:srgbClr val="CE3B37"/>
                </a:gs>
              </a:gsLst>
            </a:gradFill>
            <a:sp3d prstMaterial="plastic">
              <a:bevelT w="127000" h="25400" prst="relaxedInset"/>
            </a:sp3d>
          </p:spPr>
          <p:style>
            <a:lnRef idx="0">
              <a:schemeClr val="lt1">
                <a:hueOff val="0"/>
                <a:satOff val="0"/>
                <a:lumOff val="0"/>
                <a:alphaOff val="0"/>
              </a:schemeClr>
            </a:lnRef>
            <a:fillRef idx="3">
              <a:scrgbClr r="0" g="0" b="0"/>
            </a:fillRef>
            <a:effectRef idx="2">
              <a:schemeClr val="accent4">
                <a:hueOff val="0"/>
                <a:satOff val="0"/>
                <a:lumOff val="0"/>
                <a:alphaOff val="0"/>
              </a:schemeClr>
            </a:effectRef>
            <a:fontRef idx="minor">
              <a:schemeClr val="lt1"/>
            </a:fontRef>
          </p:style>
        </p:sp>
        <p:sp>
          <p:nvSpPr>
            <p:cNvPr id="31" name="Rounded Rectangle 10"/>
            <p:cNvSpPr/>
            <p:nvPr/>
          </p:nvSpPr>
          <p:spPr>
            <a:xfrm>
              <a:off x="4620651" y="831711"/>
              <a:ext cx="866107" cy="866107"/>
            </a:xfrm>
            <a:prstGeom prst="rect">
              <a:avLst/>
            </a:prstGeom>
            <a:sp3d/>
          </p:spPr>
          <p:style>
            <a:lnRef idx="0">
              <a:scrgbClr r="0" g="0" b="0"/>
            </a:lnRef>
            <a:fillRef idx="0">
              <a:scrgbClr r="0" g="0" b="0"/>
            </a:fillRef>
            <a:effectRef idx="0">
              <a:scrgbClr r="0" g="0" b="0"/>
            </a:effectRef>
            <a:fontRef idx="minor">
              <a:schemeClr val="lt1"/>
            </a:fontRef>
          </p:style>
          <p:txBody>
            <a:bodyPr lIns="30480" tIns="30480" rIns="30480" bIns="30480" spcCol="1270" anchor="ctr"/>
            <a:lstStyle/>
            <a:p>
              <a:pPr algn="ctr" defTabSz="533400">
                <a:lnSpc>
                  <a:spcPct val="90000"/>
                </a:lnSpc>
                <a:spcAft>
                  <a:spcPts val="400"/>
                </a:spcAft>
                <a:defRPr/>
              </a:pPr>
              <a:r>
                <a:rPr lang="en-US" sz="1200" b="1" dirty="0">
                  <a:solidFill>
                    <a:schemeClr val="bg1"/>
                  </a:solidFill>
                </a:rPr>
                <a:t>Psychologist</a:t>
              </a:r>
            </a:p>
          </p:txBody>
        </p:sp>
      </p:grpSp>
      <p:grpSp>
        <p:nvGrpSpPr>
          <p:cNvPr id="11" name="Group 10"/>
          <p:cNvGrpSpPr/>
          <p:nvPr/>
        </p:nvGrpSpPr>
        <p:grpSpPr>
          <a:xfrm>
            <a:off x="5823499" y="3042969"/>
            <a:ext cx="1136514" cy="1063946"/>
            <a:chOff x="4951541" y="2439862"/>
            <a:chExt cx="959815" cy="959815"/>
          </a:xfrm>
          <a:scene3d>
            <a:camera prst="orthographicFront"/>
            <a:lightRig rig="threePt" dir="t">
              <a:rot lat="0" lon="0" rev="7500000"/>
            </a:lightRig>
          </a:scene3d>
        </p:grpSpPr>
        <p:sp>
          <p:nvSpPr>
            <p:cNvPr id="28" name="Rounded Rectangle 27"/>
            <p:cNvSpPr/>
            <p:nvPr/>
          </p:nvSpPr>
          <p:spPr>
            <a:xfrm>
              <a:off x="4951541" y="2439862"/>
              <a:ext cx="959815" cy="959815"/>
            </a:xfrm>
            <a:prstGeom prst="roundRect">
              <a:avLst/>
            </a:prstGeom>
            <a:gradFill rotWithShape="0">
              <a:gsLst>
                <a:gs pos="0">
                  <a:srgbClr val="F00A6D"/>
                </a:gs>
                <a:gs pos="60000">
                  <a:srgbClr val="F00A6D"/>
                </a:gs>
                <a:gs pos="100000">
                  <a:srgbClr val="F85299"/>
                </a:gs>
              </a:gsLst>
            </a:gradFill>
            <a:sp3d prstMaterial="plastic">
              <a:bevelT w="127000" h="25400" prst="relaxedInset"/>
            </a:sp3d>
          </p:spPr>
          <p:style>
            <a:lnRef idx="0">
              <a:schemeClr val="lt1">
                <a:hueOff val="0"/>
                <a:satOff val="0"/>
                <a:lumOff val="0"/>
                <a:alphaOff val="0"/>
              </a:schemeClr>
            </a:lnRef>
            <a:fillRef idx="3">
              <a:scrgbClr r="0" g="0" b="0"/>
            </a:fillRef>
            <a:effectRef idx="2">
              <a:schemeClr val="accent5">
                <a:hueOff val="0"/>
                <a:satOff val="0"/>
                <a:lumOff val="0"/>
                <a:alphaOff val="0"/>
              </a:schemeClr>
            </a:effectRef>
            <a:fontRef idx="minor">
              <a:schemeClr val="lt1"/>
            </a:fontRef>
          </p:style>
        </p:sp>
        <p:sp>
          <p:nvSpPr>
            <p:cNvPr id="29" name="Rounded Rectangle 13"/>
            <p:cNvSpPr/>
            <p:nvPr/>
          </p:nvSpPr>
          <p:spPr>
            <a:xfrm>
              <a:off x="4998395" y="2486716"/>
              <a:ext cx="866107" cy="866107"/>
            </a:xfrm>
            <a:prstGeom prst="rect">
              <a:avLst/>
            </a:prstGeom>
            <a:sp3d/>
          </p:spPr>
          <p:style>
            <a:lnRef idx="0">
              <a:scrgbClr r="0" g="0" b="0"/>
            </a:lnRef>
            <a:fillRef idx="0">
              <a:scrgbClr r="0" g="0" b="0"/>
            </a:fillRef>
            <a:effectRef idx="0">
              <a:scrgbClr r="0" g="0" b="0"/>
            </a:effectRef>
            <a:fontRef idx="minor">
              <a:schemeClr val="lt1"/>
            </a:fontRef>
          </p:style>
          <p:txBody>
            <a:bodyPr lIns="30480" tIns="30480" rIns="30480" bIns="30480" spcCol="1270" anchor="ctr"/>
            <a:lstStyle/>
            <a:p>
              <a:pPr algn="ctr" defTabSz="533400">
                <a:lnSpc>
                  <a:spcPct val="90000"/>
                </a:lnSpc>
                <a:spcAft>
                  <a:spcPts val="400"/>
                </a:spcAft>
                <a:defRPr/>
              </a:pPr>
              <a:r>
                <a:rPr lang="en-US" sz="1400" b="1" dirty="0">
                  <a:solidFill>
                    <a:schemeClr val="bg1"/>
                  </a:solidFill>
                </a:rPr>
                <a:t>Nutritionist</a:t>
              </a:r>
            </a:p>
          </p:txBody>
        </p:sp>
      </p:grpSp>
      <p:grpSp>
        <p:nvGrpSpPr>
          <p:cNvPr id="13" name="Group 12"/>
          <p:cNvGrpSpPr/>
          <p:nvPr/>
        </p:nvGrpSpPr>
        <p:grpSpPr>
          <a:xfrm>
            <a:off x="4737599" y="4329898"/>
            <a:ext cx="1136514" cy="1063946"/>
            <a:chOff x="3893125" y="3767074"/>
            <a:chExt cx="959815" cy="959815"/>
          </a:xfrm>
          <a:scene3d>
            <a:camera prst="orthographicFront"/>
            <a:lightRig rig="threePt" dir="t">
              <a:rot lat="0" lon="0" rev="7500000"/>
            </a:lightRig>
          </a:scene3d>
        </p:grpSpPr>
        <p:sp>
          <p:nvSpPr>
            <p:cNvPr id="26" name="Rounded Rectangle 25"/>
            <p:cNvSpPr/>
            <p:nvPr/>
          </p:nvSpPr>
          <p:spPr>
            <a:xfrm>
              <a:off x="3893125" y="3767074"/>
              <a:ext cx="959815" cy="959815"/>
            </a:xfrm>
            <a:prstGeom prst="roundRect">
              <a:avLst/>
            </a:prstGeom>
            <a:gradFill rotWithShape="0">
              <a:gsLst>
                <a:gs pos="0">
                  <a:srgbClr val="5D417E"/>
                </a:gs>
                <a:gs pos="60000">
                  <a:srgbClr val="7B58A6"/>
                </a:gs>
                <a:gs pos="100000">
                  <a:srgbClr val="7B57A8"/>
                </a:gs>
              </a:gsLst>
            </a:gradFill>
            <a:sp3d prstMaterial="plastic">
              <a:bevelT w="127000" h="25400" prst="relaxedInset"/>
            </a:sp3d>
          </p:spPr>
          <p:style>
            <a:lnRef idx="0">
              <a:schemeClr val="lt1">
                <a:hueOff val="0"/>
                <a:satOff val="0"/>
                <a:lumOff val="0"/>
                <a:alphaOff val="0"/>
              </a:schemeClr>
            </a:lnRef>
            <a:fillRef idx="3">
              <a:scrgbClr r="0" g="0" b="0"/>
            </a:fillRef>
            <a:effectRef idx="2">
              <a:schemeClr val="accent6">
                <a:hueOff val="0"/>
                <a:satOff val="0"/>
                <a:lumOff val="0"/>
                <a:alphaOff val="0"/>
              </a:schemeClr>
            </a:effectRef>
            <a:fontRef idx="minor">
              <a:schemeClr val="lt1"/>
            </a:fontRef>
          </p:style>
        </p:sp>
        <p:sp>
          <p:nvSpPr>
            <p:cNvPr id="27" name="Rounded Rectangle 16"/>
            <p:cNvSpPr/>
            <p:nvPr/>
          </p:nvSpPr>
          <p:spPr>
            <a:xfrm>
              <a:off x="3939979" y="3813928"/>
              <a:ext cx="866107" cy="866107"/>
            </a:xfrm>
            <a:prstGeom prst="rect">
              <a:avLst/>
            </a:prstGeom>
            <a:sp3d/>
          </p:spPr>
          <p:style>
            <a:lnRef idx="0">
              <a:scrgbClr r="0" g="0" b="0"/>
            </a:lnRef>
            <a:fillRef idx="0">
              <a:scrgbClr r="0" g="0" b="0"/>
            </a:fillRef>
            <a:effectRef idx="0">
              <a:scrgbClr r="0" g="0" b="0"/>
            </a:effectRef>
            <a:fontRef idx="minor">
              <a:schemeClr val="lt1"/>
            </a:fontRef>
          </p:style>
          <p:txBody>
            <a:bodyPr lIns="30480" tIns="30480" rIns="30480" bIns="30480" spcCol="1270" anchor="ctr"/>
            <a:lstStyle/>
            <a:p>
              <a:pPr algn="ctr" defTabSz="533400">
                <a:lnSpc>
                  <a:spcPct val="90000"/>
                </a:lnSpc>
                <a:spcAft>
                  <a:spcPts val="400"/>
                </a:spcAft>
                <a:defRPr/>
              </a:pPr>
              <a:r>
                <a:rPr lang="en-US" sz="1600" b="1" dirty="0">
                  <a:solidFill>
                    <a:schemeClr val="bg1"/>
                  </a:solidFill>
                </a:rPr>
                <a:t>Lifestyle Coach</a:t>
              </a:r>
            </a:p>
          </p:txBody>
        </p:sp>
      </p:grpSp>
      <p:grpSp>
        <p:nvGrpSpPr>
          <p:cNvPr id="15" name="Group 14"/>
          <p:cNvGrpSpPr/>
          <p:nvPr/>
        </p:nvGrpSpPr>
        <p:grpSpPr>
          <a:xfrm>
            <a:off x="3097991" y="4325377"/>
            <a:ext cx="1136514" cy="1108751"/>
            <a:chOff x="2201403" y="3679801"/>
            <a:chExt cx="959815" cy="1000234"/>
          </a:xfrm>
          <a:scene3d>
            <a:camera prst="orthographicFront"/>
            <a:lightRig rig="threePt" dir="t">
              <a:rot lat="0" lon="0" rev="7500000"/>
            </a:lightRig>
          </a:scene3d>
        </p:grpSpPr>
        <p:sp>
          <p:nvSpPr>
            <p:cNvPr id="24" name="Rounded Rectangle 23"/>
            <p:cNvSpPr/>
            <p:nvPr/>
          </p:nvSpPr>
          <p:spPr>
            <a:xfrm>
              <a:off x="2201403" y="3679801"/>
              <a:ext cx="959815" cy="959815"/>
            </a:xfrm>
            <a:prstGeom prst="roundRect">
              <a:avLst/>
            </a:prstGeom>
            <a:gradFill rotWithShape="0">
              <a:gsLst>
                <a:gs pos="0">
                  <a:schemeClr val="accent1">
                    <a:lumMod val="50000"/>
                  </a:schemeClr>
                </a:gs>
                <a:gs pos="60000">
                  <a:schemeClr val="accent1">
                    <a:lumMod val="75000"/>
                  </a:schemeClr>
                </a:gs>
                <a:gs pos="100000">
                  <a:schemeClr val="accent1">
                    <a:lumMod val="75000"/>
                  </a:schemeClr>
                </a:gs>
              </a:gsLst>
            </a:gradFill>
            <a:sp3d prstMaterial="plastic">
              <a:bevelT w="127000" h="25400" prst="relaxedInset"/>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sp>
        <p:sp>
          <p:nvSpPr>
            <p:cNvPr id="25" name="Rounded Rectangle 19"/>
            <p:cNvSpPr/>
            <p:nvPr/>
          </p:nvSpPr>
          <p:spPr>
            <a:xfrm>
              <a:off x="2242412" y="3813928"/>
              <a:ext cx="866107" cy="866107"/>
            </a:xfrm>
            <a:prstGeom prst="rect">
              <a:avLst/>
            </a:prstGeom>
            <a:sp3d/>
          </p:spPr>
          <p:style>
            <a:lnRef idx="0">
              <a:scrgbClr r="0" g="0" b="0"/>
            </a:lnRef>
            <a:fillRef idx="0">
              <a:scrgbClr r="0" g="0" b="0"/>
            </a:fillRef>
            <a:effectRef idx="0">
              <a:scrgbClr r="0" g="0" b="0"/>
            </a:effectRef>
            <a:fontRef idx="minor">
              <a:schemeClr val="lt1"/>
            </a:fontRef>
          </p:style>
          <p:txBody>
            <a:bodyPr lIns="30480" tIns="30480" rIns="30480" bIns="30480" spcCol="1270" anchor="ctr"/>
            <a:lstStyle/>
            <a:p>
              <a:pPr algn="ctr" defTabSz="533400">
                <a:lnSpc>
                  <a:spcPct val="90000"/>
                </a:lnSpc>
                <a:spcAft>
                  <a:spcPts val="0"/>
                </a:spcAft>
                <a:defRPr/>
              </a:pPr>
              <a:r>
                <a:rPr lang="en-US" sz="1600" b="1" dirty="0">
                  <a:solidFill>
                    <a:schemeClr val="bg1"/>
                  </a:solidFill>
                </a:rPr>
                <a:t>Doctors &amp; NPs</a:t>
              </a:r>
            </a:p>
          </p:txBody>
        </p:sp>
      </p:grpSp>
      <p:sp>
        <p:nvSpPr>
          <p:cNvPr id="18" name="Straight Connector 23"/>
          <p:cNvSpPr/>
          <p:nvPr/>
        </p:nvSpPr>
        <p:spPr>
          <a:xfrm rot="13114286">
            <a:off x="3511736" y="2551440"/>
            <a:ext cx="504741" cy="50848"/>
          </a:xfrm>
          <a:custGeom>
            <a:avLst/>
            <a:gdLst/>
            <a:ahLst/>
            <a:cxnLst/>
            <a:rect l="0" t="0" r="0" b="0"/>
            <a:pathLst>
              <a:path>
                <a:moveTo>
                  <a:pt x="0" y="0"/>
                </a:moveTo>
                <a:lnTo>
                  <a:pt x="426265" y="0"/>
                </a:lnTo>
              </a:path>
            </a:pathLst>
          </a:custGeom>
          <a:noFill/>
          <a:ln>
            <a:solidFill>
              <a:srgbClr val="FFC000"/>
            </a:solidFill>
          </a:ln>
          <a:scene3d>
            <a:camera prst="orthographicFront"/>
            <a:lightRig rig="threePt" dir="t">
              <a:rot lat="0" lon="0" rev="7500000"/>
            </a:lightRig>
          </a:scene3d>
          <a:sp3d z="-40000" prstMaterial="matte"/>
        </p:spPr>
        <p:style>
          <a:lnRef idx="2">
            <a:scrgbClr r="0" g="0" b="0"/>
          </a:lnRef>
          <a:fillRef idx="0">
            <a:scrgbClr r="0" g="0" b="0"/>
          </a:fillRef>
          <a:effectRef idx="0">
            <a:schemeClr val="accent3">
              <a:tint val="90000"/>
              <a:hueOff val="0"/>
              <a:satOff val="0"/>
              <a:lumOff val="0"/>
              <a:alphaOff val="0"/>
            </a:schemeClr>
          </a:effectRef>
          <a:fontRef idx="minor">
            <a:schemeClr val="tx1">
              <a:hueOff val="0"/>
              <a:satOff val="0"/>
              <a:lumOff val="0"/>
              <a:alphaOff val="0"/>
            </a:schemeClr>
          </a:fontRef>
        </p:style>
      </p:sp>
      <p:grpSp>
        <p:nvGrpSpPr>
          <p:cNvPr id="17" name="Group 16"/>
          <p:cNvGrpSpPr/>
          <p:nvPr/>
        </p:nvGrpSpPr>
        <p:grpSpPr>
          <a:xfrm>
            <a:off x="2128013" y="3064823"/>
            <a:ext cx="1136514" cy="1063946"/>
            <a:chOff x="1137143" y="2439862"/>
            <a:chExt cx="959815" cy="959815"/>
          </a:xfrm>
          <a:scene3d>
            <a:camera prst="orthographicFront"/>
            <a:lightRig rig="threePt" dir="t">
              <a:rot lat="0" lon="0" rev="7500000"/>
            </a:lightRig>
          </a:scene3d>
        </p:grpSpPr>
        <p:sp>
          <p:nvSpPr>
            <p:cNvPr id="22" name="Rounded Rectangle 21"/>
            <p:cNvSpPr/>
            <p:nvPr/>
          </p:nvSpPr>
          <p:spPr>
            <a:xfrm>
              <a:off x="1137143" y="2439862"/>
              <a:ext cx="959815" cy="959815"/>
            </a:xfrm>
            <a:prstGeom prst="roundRect">
              <a:avLst/>
            </a:prstGeom>
            <a:gradFill rotWithShape="0">
              <a:gsLst>
                <a:gs pos="0">
                  <a:srgbClr val="6D8B31"/>
                </a:gs>
                <a:gs pos="60000">
                  <a:srgbClr val="89B03A"/>
                </a:gs>
                <a:gs pos="100000">
                  <a:schemeClr val="accent3">
                    <a:hueOff val="0"/>
                    <a:satOff val="0"/>
                    <a:lumOff val="0"/>
                    <a:alphaOff val="0"/>
                    <a:shade val="94000"/>
                    <a:satMod val="135000"/>
                  </a:schemeClr>
                </a:gs>
              </a:gsLst>
            </a:gradFill>
            <a:sp3d prstMaterial="plastic">
              <a:bevelT w="127000" h="25400" prst="relaxedInset"/>
            </a:sp3d>
          </p:spPr>
          <p:style>
            <a:lnRef idx="0">
              <a:schemeClr val="lt1">
                <a:hueOff val="0"/>
                <a:satOff val="0"/>
                <a:lumOff val="0"/>
                <a:alphaOff val="0"/>
              </a:schemeClr>
            </a:lnRef>
            <a:fillRef idx="3">
              <a:scrgbClr r="0" g="0" b="0"/>
            </a:fillRef>
            <a:effectRef idx="2">
              <a:schemeClr val="accent3">
                <a:hueOff val="0"/>
                <a:satOff val="0"/>
                <a:lumOff val="0"/>
                <a:alphaOff val="0"/>
              </a:schemeClr>
            </a:effectRef>
            <a:fontRef idx="minor">
              <a:schemeClr val="lt1"/>
            </a:fontRef>
          </p:style>
        </p:sp>
        <p:sp>
          <p:nvSpPr>
            <p:cNvPr id="23" name="Rounded Rectangle 22"/>
            <p:cNvSpPr/>
            <p:nvPr/>
          </p:nvSpPr>
          <p:spPr>
            <a:xfrm>
              <a:off x="1183997" y="2486716"/>
              <a:ext cx="866107" cy="866107"/>
            </a:xfrm>
            <a:prstGeom prst="rect">
              <a:avLst/>
            </a:prstGeom>
            <a:sp3d/>
          </p:spPr>
          <p:style>
            <a:lnRef idx="0">
              <a:scrgbClr r="0" g="0" b="0"/>
            </a:lnRef>
            <a:fillRef idx="0">
              <a:scrgbClr r="0" g="0" b="0"/>
            </a:fillRef>
            <a:effectRef idx="0">
              <a:scrgbClr r="0" g="0" b="0"/>
            </a:effectRef>
            <a:fontRef idx="minor">
              <a:schemeClr val="lt1"/>
            </a:fontRef>
          </p:style>
          <p:txBody>
            <a:bodyPr lIns="30480" tIns="30480" rIns="30480" bIns="30480" spcCol="1270" anchor="ctr"/>
            <a:lstStyle/>
            <a:p>
              <a:pPr algn="ctr" defTabSz="533400">
                <a:lnSpc>
                  <a:spcPct val="90000"/>
                </a:lnSpc>
                <a:spcAft>
                  <a:spcPts val="400"/>
                </a:spcAft>
                <a:defRPr/>
              </a:pPr>
              <a:r>
                <a:rPr lang="en-US" sz="1400" b="1" dirty="0">
                  <a:solidFill>
                    <a:schemeClr val="bg1"/>
                  </a:solidFill>
                </a:rPr>
                <a:t>Pharmacist</a:t>
              </a:r>
            </a:p>
          </p:txBody>
        </p:sp>
      </p:grpSp>
      <p:grpSp>
        <p:nvGrpSpPr>
          <p:cNvPr id="19" name="Group 18"/>
          <p:cNvGrpSpPr/>
          <p:nvPr/>
        </p:nvGrpSpPr>
        <p:grpSpPr>
          <a:xfrm>
            <a:off x="2560959" y="1518167"/>
            <a:ext cx="1136514" cy="1063946"/>
            <a:chOff x="1514887" y="784857"/>
            <a:chExt cx="959815" cy="959815"/>
          </a:xfrm>
          <a:scene3d>
            <a:camera prst="orthographicFront"/>
            <a:lightRig rig="threePt" dir="t">
              <a:rot lat="0" lon="0" rev="7500000"/>
            </a:lightRig>
          </a:scene3d>
        </p:grpSpPr>
        <p:sp>
          <p:nvSpPr>
            <p:cNvPr id="20" name="Rounded Rectangle 19"/>
            <p:cNvSpPr/>
            <p:nvPr/>
          </p:nvSpPr>
          <p:spPr>
            <a:xfrm>
              <a:off x="1514887" y="784857"/>
              <a:ext cx="959815" cy="959815"/>
            </a:xfrm>
            <a:prstGeom prst="roundRect">
              <a:avLst/>
            </a:prstGeom>
            <a:gradFill rotWithShape="0">
              <a:gsLst>
                <a:gs pos="0">
                  <a:srgbClr val="FFC000"/>
                </a:gs>
                <a:gs pos="60000">
                  <a:srgbClr val="FFC000"/>
                </a:gs>
                <a:gs pos="100000">
                  <a:srgbClr val="FFC000"/>
                </a:gs>
              </a:gsLst>
            </a:gradFill>
            <a:sp3d prstMaterial="plastic">
              <a:bevelT w="127000" h="25400" prst="relaxedInset"/>
            </a:sp3d>
          </p:spPr>
          <p:style>
            <a:lnRef idx="0">
              <a:schemeClr val="lt1">
                <a:hueOff val="0"/>
                <a:satOff val="0"/>
                <a:lumOff val="0"/>
                <a:alphaOff val="0"/>
              </a:schemeClr>
            </a:lnRef>
            <a:fillRef idx="3">
              <a:scrgbClr r="0" g="0" b="0"/>
            </a:fillRef>
            <a:effectRef idx="2">
              <a:schemeClr val="accent4">
                <a:hueOff val="0"/>
                <a:satOff val="0"/>
                <a:lumOff val="0"/>
                <a:alphaOff val="0"/>
              </a:schemeClr>
            </a:effectRef>
            <a:fontRef idx="minor">
              <a:schemeClr val="lt1"/>
            </a:fontRef>
          </p:style>
        </p:sp>
        <p:sp>
          <p:nvSpPr>
            <p:cNvPr id="21" name="Rounded Rectangle 25"/>
            <p:cNvSpPr/>
            <p:nvPr/>
          </p:nvSpPr>
          <p:spPr>
            <a:xfrm>
              <a:off x="1561741" y="831711"/>
              <a:ext cx="866107" cy="866107"/>
            </a:xfrm>
            <a:prstGeom prst="rect">
              <a:avLst/>
            </a:prstGeom>
            <a:sp3d/>
          </p:spPr>
          <p:style>
            <a:lnRef idx="0">
              <a:scrgbClr r="0" g="0" b="0"/>
            </a:lnRef>
            <a:fillRef idx="0">
              <a:scrgbClr r="0" g="0" b="0"/>
            </a:fillRef>
            <a:effectRef idx="0">
              <a:scrgbClr r="0" g="0" b="0"/>
            </a:effectRef>
            <a:fontRef idx="minor">
              <a:schemeClr val="lt1"/>
            </a:fontRef>
          </p:style>
          <p:txBody>
            <a:bodyPr lIns="30480" tIns="30480" rIns="30480" bIns="30480" spcCol="1270" anchor="ctr"/>
            <a:lstStyle/>
            <a:p>
              <a:pPr algn="ctr" defTabSz="533400">
                <a:lnSpc>
                  <a:spcPct val="90000"/>
                </a:lnSpc>
                <a:spcAft>
                  <a:spcPts val="400"/>
                </a:spcAft>
                <a:defRPr/>
              </a:pPr>
              <a:r>
                <a:rPr lang="en-US" sz="1600" b="1" dirty="0">
                  <a:solidFill>
                    <a:schemeClr val="bg1"/>
                  </a:solidFill>
                </a:rPr>
                <a:t>Social Workers</a:t>
              </a:r>
            </a:p>
          </p:txBody>
        </p:sp>
      </p:grpSp>
      <p:sp>
        <p:nvSpPr>
          <p:cNvPr id="36" name="Rounded Rectangle 35"/>
          <p:cNvSpPr/>
          <p:nvPr/>
        </p:nvSpPr>
        <p:spPr>
          <a:xfrm>
            <a:off x="3406249" y="47979"/>
            <a:ext cx="2203071" cy="464569"/>
          </a:xfrm>
          <a:prstGeom prst="roundRect">
            <a:avLst/>
          </a:prstGeom>
          <a:gradFill>
            <a:gsLst>
              <a:gs pos="0">
                <a:srgbClr val="FFEFD1"/>
              </a:gs>
              <a:gs pos="64999">
                <a:srgbClr val="F0EBD5"/>
              </a:gs>
              <a:gs pos="100000">
                <a:srgbClr val="D1C39F"/>
              </a:gs>
            </a:gsLst>
            <a:lin ang="16200000" scaled="0"/>
          </a:gradFill>
          <a:scene3d>
            <a:camera prst="orthographicFront">
              <a:rot lat="0" lon="0" rev="0"/>
            </a:camera>
            <a:lightRig rig="threePt" dir="t">
              <a:rot lat="0" lon="0" rev="1200000"/>
            </a:lightRig>
          </a:scene3d>
          <a:sp3d>
            <a:bevelT w="127000" h="25400" prst="relaxedInset"/>
          </a:sp3d>
        </p:spPr>
        <p:style>
          <a:lnRef idx="0">
            <a:schemeClr val="accent6"/>
          </a:lnRef>
          <a:fillRef idx="3">
            <a:schemeClr val="accent6"/>
          </a:fillRef>
          <a:effectRef idx="3">
            <a:schemeClr val="accent6"/>
          </a:effectRef>
          <a:fontRef idx="minor">
            <a:schemeClr val="lt1"/>
          </a:fontRef>
        </p:style>
        <p:txBody>
          <a:bodyPr anchor="ctr"/>
          <a:lstStyle/>
          <a:p>
            <a:pPr algn="ctr">
              <a:lnSpc>
                <a:spcPct val="115000"/>
              </a:lnSpc>
              <a:spcBef>
                <a:spcPts val="0"/>
              </a:spcBef>
              <a:spcAft>
                <a:spcPts val="0"/>
              </a:spcAft>
              <a:defRPr/>
            </a:pPr>
            <a:r>
              <a:rPr lang="en-US" sz="1600" b="1" dirty="0">
                <a:ln>
                  <a:solidFill>
                    <a:schemeClr val="tx1"/>
                  </a:solidFill>
                </a:ln>
                <a:solidFill>
                  <a:srgbClr val="000000"/>
                </a:solidFill>
                <a:ea typeface="Calibri"/>
                <a:cs typeface="Times New Roman"/>
              </a:rPr>
              <a:t>CAPACITY COACH</a:t>
            </a:r>
            <a:endParaRPr lang="en-US" sz="1200" dirty="0">
              <a:ln>
                <a:solidFill>
                  <a:schemeClr val="tx1"/>
                </a:solidFill>
              </a:ln>
              <a:solidFill>
                <a:srgbClr val="000000"/>
              </a:solidFill>
              <a:ea typeface="Calibri"/>
              <a:cs typeface="Times New Roman"/>
            </a:endParaRPr>
          </a:p>
        </p:txBody>
      </p:sp>
      <p:sp>
        <p:nvSpPr>
          <p:cNvPr id="37" name="TextBox 36"/>
          <p:cNvSpPr txBox="1"/>
          <p:nvPr/>
        </p:nvSpPr>
        <p:spPr>
          <a:xfrm>
            <a:off x="3798332" y="6452158"/>
            <a:ext cx="5943600" cy="369332"/>
          </a:xfrm>
          <a:prstGeom prst="rect">
            <a:avLst/>
          </a:prstGeom>
          <a:noFill/>
        </p:spPr>
        <p:txBody>
          <a:bodyPr wrap="square" rtlCol="0">
            <a:spAutoFit/>
          </a:bodyPr>
          <a:lstStyle/>
          <a:p>
            <a:r>
              <a:rPr lang="en-US" dirty="0" err="1" smtClean="0"/>
              <a:t>Boehmer</a:t>
            </a:r>
            <a:r>
              <a:rPr lang="en-US" dirty="0" smtClean="0"/>
              <a:t> et al., Mayo Clinic Proceedings, in press</a:t>
            </a:r>
            <a:endParaRPr lang="en-US" dirty="0"/>
          </a:p>
        </p:txBody>
      </p:sp>
    </p:spTree>
    <p:extLst>
      <p:ext uri="{BB962C8B-B14F-4D97-AF65-F5344CB8AC3E}">
        <p14:creationId xmlns:p14="http://schemas.microsoft.com/office/powerpoint/2010/main" val="1099832499"/>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057290849"/>
              </p:ext>
            </p:extLst>
          </p:nvPr>
        </p:nvGraphicFramePr>
        <p:xfrm>
          <a:off x="0" y="782970"/>
          <a:ext cx="9121049" cy="58739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ight Arrow 5"/>
          <p:cNvSpPr/>
          <p:nvPr/>
        </p:nvSpPr>
        <p:spPr>
          <a:xfrm>
            <a:off x="6839352" y="3285047"/>
            <a:ext cx="1348045" cy="734376"/>
          </a:xfrm>
          <a:prstGeom prst="rightArrow">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schemeClr val="bg1"/>
                </a:solidFill>
              </a:rPr>
              <a:t>Back into the community</a:t>
            </a:r>
            <a:endParaRPr lang="en-US" sz="1200" b="1" dirty="0">
              <a:solidFill>
                <a:schemeClr val="bg1"/>
              </a:solidFill>
            </a:endParaRPr>
          </a:p>
        </p:txBody>
      </p:sp>
      <p:sp>
        <p:nvSpPr>
          <p:cNvPr id="7" name="Right Arrow 6"/>
          <p:cNvSpPr/>
          <p:nvPr/>
        </p:nvSpPr>
        <p:spPr>
          <a:xfrm>
            <a:off x="1011186" y="3179833"/>
            <a:ext cx="1281844" cy="734376"/>
          </a:xfrm>
          <a:prstGeom prst="rightArrow">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smtClean="0">
                <a:solidFill>
                  <a:schemeClr val="bg1"/>
                </a:solidFill>
              </a:rPr>
              <a:t>Accessing care</a:t>
            </a:r>
            <a:endParaRPr lang="en-US" sz="1400" b="1" dirty="0">
              <a:solidFill>
                <a:schemeClr val="bg1"/>
              </a:solidFill>
            </a:endParaRPr>
          </a:p>
        </p:txBody>
      </p:sp>
      <p:sp>
        <p:nvSpPr>
          <p:cNvPr id="8" name="TextBox 7"/>
          <p:cNvSpPr txBox="1"/>
          <p:nvPr/>
        </p:nvSpPr>
        <p:spPr>
          <a:xfrm>
            <a:off x="9860" y="3350591"/>
            <a:ext cx="1085733" cy="369332"/>
          </a:xfrm>
          <a:prstGeom prst="rect">
            <a:avLst/>
          </a:prstGeom>
          <a:noFill/>
        </p:spPr>
        <p:txBody>
          <a:bodyPr wrap="square" rtlCol="0">
            <a:spAutoFit/>
          </a:bodyPr>
          <a:lstStyle/>
          <a:p>
            <a:r>
              <a:rPr lang="en-US" dirty="0" smtClean="0"/>
              <a:t>Problem </a:t>
            </a:r>
            <a:endParaRPr lang="en-US" dirty="0"/>
          </a:p>
        </p:txBody>
      </p:sp>
      <p:sp>
        <p:nvSpPr>
          <p:cNvPr id="9" name="TextBox 8"/>
          <p:cNvSpPr txBox="1"/>
          <p:nvPr/>
        </p:nvSpPr>
        <p:spPr>
          <a:xfrm>
            <a:off x="8096367" y="3455007"/>
            <a:ext cx="1085733" cy="369332"/>
          </a:xfrm>
          <a:prstGeom prst="rect">
            <a:avLst/>
          </a:prstGeom>
          <a:noFill/>
        </p:spPr>
        <p:txBody>
          <a:bodyPr wrap="square" rtlCol="0">
            <a:spAutoFit/>
          </a:bodyPr>
          <a:lstStyle/>
          <a:p>
            <a:pPr algn="r"/>
            <a:r>
              <a:rPr lang="en-US" dirty="0" smtClean="0"/>
              <a:t>Solution</a:t>
            </a:r>
            <a:endParaRPr lang="en-US" dirty="0"/>
          </a:p>
        </p:txBody>
      </p:sp>
      <p:sp>
        <p:nvSpPr>
          <p:cNvPr id="10" name="TextBox 9"/>
          <p:cNvSpPr txBox="1"/>
          <p:nvPr/>
        </p:nvSpPr>
        <p:spPr>
          <a:xfrm>
            <a:off x="1698363" y="321289"/>
            <a:ext cx="5554105" cy="461665"/>
          </a:xfrm>
          <a:prstGeom prst="rect">
            <a:avLst/>
          </a:prstGeom>
          <a:noFill/>
        </p:spPr>
        <p:txBody>
          <a:bodyPr wrap="square" rtlCol="0">
            <a:spAutoFit/>
          </a:bodyPr>
          <a:lstStyle/>
          <a:p>
            <a:pPr algn="ctr"/>
            <a:r>
              <a:rPr lang="en-US" sz="2400" dirty="0" smtClean="0"/>
              <a:t>The Process of Fitting Care</a:t>
            </a:r>
            <a:endParaRPr lang="en-US" sz="2400" dirty="0"/>
          </a:p>
        </p:txBody>
      </p:sp>
    </p:spTree>
    <p:extLst>
      <p:ext uri="{BB962C8B-B14F-4D97-AF65-F5344CB8AC3E}">
        <p14:creationId xmlns:p14="http://schemas.microsoft.com/office/powerpoint/2010/main" val="1675414387"/>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14795"/>
          <a:stretch/>
        </p:blipFill>
        <p:spPr>
          <a:xfrm>
            <a:off x="1234742" y="2223911"/>
            <a:ext cx="6464280" cy="1946907"/>
          </a:xfrm>
          <a:prstGeom prst="rect">
            <a:avLst/>
          </a:prstGeom>
        </p:spPr>
      </p:pic>
    </p:spTree>
    <p:extLst>
      <p:ext uri="{BB962C8B-B14F-4D97-AF65-F5344CB8AC3E}">
        <p14:creationId xmlns:p14="http://schemas.microsoft.com/office/powerpoint/2010/main" val="3921417245"/>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etris_gameover.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09800" y="0"/>
            <a:ext cx="4796477" cy="6858000"/>
          </a:xfrm>
          <a:prstGeom prst="rect">
            <a:avLst/>
          </a:prstGeom>
        </p:spPr>
      </p:pic>
    </p:spTree>
    <p:extLst>
      <p:ext uri="{BB962C8B-B14F-4D97-AF65-F5344CB8AC3E}">
        <p14:creationId xmlns:p14="http://schemas.microsoft.com/office/powerpoint/2010/main" val="3437182690"/>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etris_goodgame.png"/>
          <p:cNvPicPr>
            <a:picLocks noChangeAspect="1"/>
          </p:cNvPicPr>
          <p:nvPr/>
        </p:nvPicPr>
        <p:blipFill rotWithShape="1">
          <a:blip r:embed="rId3" cstate="print">
            <a:extLst>
              <a:ext uri="{28A0092B-C50C-407E-A947-70E740481C1C}">
                <a14:useLocalDpi xmlns:a14="http://schemas.microsoft.com/office/drawing/2010/main" val="0"/>
              </a:ext>
            </a:extLst>
          </a:blip>
          <a:srcRect t="20371"/>
          <a:stretch/>
        </p:blipFill>
        <p:spPr>
          <a:xfrm>
            <a:off x="2171700" y="1397000"/>
            <a:ext cx="4796477" cy="5461000"/>
          </a:xfrm>
          <a:prstGeom prst="rect">
            <a:avLst/>
          </a:prstGeom>
        </p:spPr>
      </p:pic>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15948520"/>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66" y="342901"/>
            <a:ext cx="9199776" cy="5981340"/>
          </a:xfrm>
          <a:prstGeom prst="rect">
            <a:avLst/>
          </a:prstGeom>
        </p:spPr>
      </p:pic>
    </p:spTree>
    <p:extLst>
      <p:ext uri="{BB962C8B-B14F-4D97-AF65-F5344CB8AC3E}">
        <p14:creationId xmlns:p14="http://schemas.microsoft.com/office/powerpoint/2010/main" val="2084645361"/>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85" y="819150"/>
            <a:ext cx="9099441" cy="5043183"/>
          </a:xfrm>
          <a:prstGeom prst="rect">
            <a:avLst/>
          </a:prstGeom>
        </p:spPr>
      </p:pic>
    </p:spTree>
    <p:extLst>
      <p:ext uri="{BB962C8B-B14F-4D97-AF65-F5344CB8AC3E}">
        <p14:creationId xmlns:p14="http://schemas.microsoft.com/office/powerpoint/2010/main" val="1956809133"/>
      </p:ext>
    </p:extLst>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647" y="2904899"/>
            <a:ext cx="8228707" cy="1143000"/>
          </a:xfrm>
        </p:spPr>
        <p:txBody>
          <a:bodyPr/>
          <a:lstStyle/>
          <a:p>
            <a:r>
              <a:rPr lang="en-US" sz="4800" i="1" dirty="0" smtClean="0">
                <a:solidFill>
                  <a:schemeClr val="tx1">
                    <a:lumMod val="65000"/>
                  </a:schemeClr>
                </a:solidFill>
              </a:rPr>
              <a:t>Innovate</a:t>
            </a:r>
            <a:r>
              <a:rPr lang="en-US" sz="4800" i="1" dirty="0" smtClean="0"/>
              <a:t>. </a:t>
            </a:r>
            <a:r>
              <a:rPr lang="en-US" sz="4800" i="1" dirty="0" smtClean="0">
                <a:solidFill>
                  <a:srgbClr val="FFC000"/>
                </a:solidFill>
              </a:rPr>
              <a:t>Implement</a:t>
            </a:r>
            <a:r>
              <a:rPr lang="en-US" sz="4800" i="1" dirty="0" smtClean="0"/>
              <a:t>. </a:t>
            </a:r>
            <a:r>
              <a:rPr lang="en-US" sz="4800" i="1" dirty="0" smtClean="0">
                <a:solidFill>
                  <a:schemeClr val="tx1">
                    <a:lumMod val="65000"/>
                  </a:schemeClr>
                </a:solidFill>
              </a:rPr>
              <a:t>Inspire</a:t>
            </a:r>
            <a:r>
              <a:rPr lang="en-US" sz="4800" i="1" dirty="0" smtClean="0"/>
              <a:t>.</a:t>
            </a:r>
            <a:endParaRPr lang="en-US" sz="4800" i="1" dirty="0"/>
          </a:p>
        </p:txBody>
      </p:sp>
    </p:spTree>
    <p:extLst>
      <p:ext uri="{BB962C8B-B14F-4D97-AF65-F5344CB8AC3E}">
        <p14:creationId xmlns:p14="http://schemas.microsoft.com/office/powerpoint/2010/main" val="2120531795"/>
      </p:ext>
    </p:ext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lgn="ctr">
              <a:buNone/>
            </a:pPr>
            <a:r>
              <a:rPr lang="en-US" dirty="0" smtClean="0"/>
              <a:t>“Nobody – not a voice of authority, not your mama, not the foremost expert in your arena – gets to tell you how big your dreams can be. They can talk all they want… but you get to decide if you’re willing to listen.”</a:t>
            </a:r>
            <a:br>
              <a:rPr lang="en-US" dirty="0" smtClean="0"/>
            </a:br>
            <a:endParaRPr lang="en-US" dirty="0" smtClean="0"/>
          </a:p>
          <a:p>
            <a:pPr marL="0" indent="0" algn="ctr">
              <a:buNone/>
            </a:pPr>
            <a:r>
              <a:rPr lang="en-US" i="1" dirty="0" smtClean="0"/>
              <a:t>- Rachel Hollis: Girl, Wash Your Face</a:t>
            </a:r>
            <a:endParaRPr lang="en-US" i="1" dirty="0"/>
          </a:p>
        </p:txBody>
      </p:sp>
    </p:spTree>
    <p:extLst>
      <p:ext uri="{BB962C8B-B14F-4D97-AF65-F5344CB8AC3E}">
        <p14:creationId xmlns:p14="http://schemas.microsoft.com/office/powerpoint/2010/main" val="4267599399"/>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3_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0000"/>
        </a:solid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Gill Sans" pitchFamily="-111" charset="0"/>
            <a:ea typeface="ヒラギノ角ゴ ProN W3" pitchFamily="-111" charset="-128"/>
            <a:cs typeface="ヒラギノ角ゴ ProN W3" pitchFamily="-111" charset="-128"/>
            <a:sym typeface="Gill Sans" pitchFamily="-111" charset="0"/>
          </a:defRPr>
        </a:defPPr>
      </a:lstStyle>
    </a:spDef>
    <a:lnDef>
      <a:spPr bwMode="auto">
        <a:xfrm>
          <a:off x="0" y="0"/>
          <a:ext cx="1" cy="1"/>
        </a:xfrm>
        <a:custGeom>
          <a:avLst/>
          <a:gdLst/>
          <a:ahLst/>
          <a:cxnLst/>
          <a:rect l="0" t="0" r="0" b="0"/>
          <a:pathLst/>
        </a:custGeom>
        <a:solidFill>
          <a:srgbClr val="000000"/>
        </a:solid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Gill Sans" pitchFamily="-111" charset="0"/>
            <a:ea typeface="ヒラギノ角ゴ ProN W3" pitchFamily="-111" charset="-128"/>
            <a:cs typeface="ヒラギノ角ゴ ProN W3" pitchFamily="-111" charset="-128"/>
            <a:sym typeface="Gill Sans" pitchFamily="-111"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ayo Black Template">
  <a:themeElements>
    <a:clrScheme name="mc-blue">
      <a:dk1>
        <a:sysClr val="windowText" lastClr="000000"/>
      </a:dk1>
      <a:lt1>
        <a:sysClr val="window" lastClr="FFFFFF"/>
      </a:lt1>
      <a:dk2>
        <a:srgbClr val="0046AD"/>
      </a:dk2>
      <a:lt2>
        <a:srgbClr val="FFFF00"/>
      </a:lt2>
      <a:accent1>
        <a:srgbClr val="FFB600"/>
      </a:accent1>
      <a:accent2>
        <a:srgbClr val="F36925"/>
      </a:accent2>
      <a:accent3>
        <a:srgbClr val="3CBE18"/>
      </a:accent3>
      <a:accent4>
        <a:srgbClr val="A43EBD"/>
      </a:accent4>
      <a:accent5>
        <a:srgbClr val="C18253"/>
      </a:accent5>
      <a:accent6>
        <a:srgbClr val="56A7FD"/>
      </a:accent6>
      <a:hlink>
        <a:srgbClr val="CC99FF"/>
      </a:hlink>
      <a:folHlink>
        <a:srgbClr val="969696"/>
      </a:folHlink>
    </a:clrScheme>
    <a:fontScheme name="mc-blue">
      <a:majorFont>
        <a:latin typeface="Arial"/>
        <a:ea typeface=""/>
        <a:cs typeface=""/>
      </a:majorFont>
      <a:minorFont>
        <a:latin typeface="Arial"/>
        <a:ea typeface=""/>
        <a:cs typeface=""/>
      </a:minorFont>
    </a:fontScheme>
    <a:fmtScheme name="mc-blu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573</TotalTime>
  <Words>1655</Words>
  <Application>Microsoft Office PowerPoint</Application>
  <PresentationFormat>On-screen Show (4:3)</PresentationFormat>
  <Paragraphs>249</Paragraphs>
  <Slides>51</Slides>
  <Notes>31</Notes>
  <HiddenSlides>0</HiddenSlides>
  <MMClips>0</MMClips>
  <ScaleCrop>false</ScaleCrop>
  <HeadingPairs>
    <vt:vector size="4" baseType="variant">
      <vt:variant>
        <vt:lpstr>Theme</vt:lpstr>
      </vt:variant>
      <vt:variant>
        <vt:i4>2</vt:i4>
      </vt:variant>
      <vt:variant>
        <vt:lpstr>Slide Titles</vt:lpstr>
      </vt:variant>
      <vt:variant>
        <vt:i4>51</vt:i4>
      </vt:variant>
    </vt:vector>
  </HeadingPairs>
  <TitlesOfParts>
    <vt:vector size="53" baseType="lpstr">
      <vt:lpstr>3_Blank</vt:lpstr>
      <vt:lpstr>Mayo Black Template</vt:lpstr>
      <vt:lpstr>Fitting Care: Setting up our time together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work of being a patient</vt:lpstr>
      <vt:lpstr>PowerPoint Presentation</vt:lpstr>
      <vt:lpstr>Prevalence of Treament Burden</vt:lpstr>
      <vt:lpstr>PowerPoint Presentation</vt:lpstr>
      <vt:lpstr>Capacity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Innovate. Implement. Inspire.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Kasey Boehmer</dc:creator>
  <cp:lastModifiedBy>Boehmer, Kasey R., M.P.H., Ph.D.</cp:lastModifiedBy>
  <cp:revision>49</cp:revision>
  <cp:lastPrinted>2018-08-29T21:32:25Z</cp:lastPrinted>
  <dcterms:created xsi:type="dcterms:W3CDTF">2018-03-13T15:04:12Z</dcterms:created>
  <dcterms:modified xsi:type="dcterms:W3CDTF">2018-09-25T19:52:14Z</dcterms:modified>
</cp:coreProperties>
</file>